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73" r:id="rId3"/>
    <p:sldId id="274" r:id="rId4"/>
    <p:sldId id="268" r:id="rId5"/>
    <p:sldId id="270" r:id="rId6"/>
    <p:sldId id="261" r:id="rId7"/>
    <p:sldId id="260" r:id="rId8"/>
    <p:sldId id="259" r:id="rId9"/>
    <p:sldId id="258" r:id="rId10"/>
    <p:sldId id="262" r:id="rId11"/>
    <p:sldId id="277" r:id="rId12"/>
    <p:sldId id="263" r:id="rId13"/>
    <p:sldId id="271" r:id="rId14"/>
    <p:sldId id="272" r:id="rId15"/>
    <p:sldId id="269" r:id="rId16"/>
    <p:sldId id="266" r:id="rId17"/>
    <p:sldId id="257" r:id="rId18"/>
    <p:sldId id="276" r:id="rId19"/>
    <p:sldId id="267" r:id="rId20"/>
    <p:sldId id="278" r:id="rId21"/>
    <p:sldId id="264" r:id="rId22"/>
    <p:sldId id="275" r:id="rId23"/>
    <p:sldId id="279" r:id="rId24"/>
    <p:sldId id="280" r:id="rId25"/>
    <p:sldId id="281" r:id="rId26"/>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CFCF"/>
    <a:srgbClr val="CE6DD5"/>
    <a:srgbClr val="FFFFFF"/>
    <a:srgbClr val="DEDEDE"/>
    <a:srgbClr val="5C5C5C"/>
    <a:srgbClr val="F44E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86613" autoAdjust="0"/>
  </p:normalViewPr>
  <p:slideViewPr>
    <p:cSldViewPr snapToGrid="0">
      <p:cViewPr varScale="1">
        <p:scale>
          <a:sx n="58" d="100"/>
          <a:sy n="58" d="100"/>
        </p:scale>
        <p:origin x="332" y="36"/>
      </p:cViewPr>
      <p:guideLst>
        <p:guide orient="horz" pos="2160"/>
        <p:guide pos="3840"/>
      </p:guideLst>
    </p:cSldViewPr>
  </p:slideViewPr>
  <p:outlineViewPr>
    <p:cViewPr>
      <p:scale>
        <a:sx n="33" d="100"/>
        <a:sy n="33" d="100"/>
      </p:scale>
      <p:origin x="0" y="-3060"/>
    </p:cViewPr>
  </p:outlineViewPr>
  <p:notesTextViewPr>
    <p:cViewPr>
      <p:scale>
        <a:sx n="1" d="1"/>
        <a:sy n="1" d="1"/>
      </p:scale>
      <p:origin x="0" y="0"/>
    </p:cViewPr>
  </p:notesTextViewPr>
  <p:sorterViewPr>
    <p:cViewPr>
      <p:scale>
        <a:sx n="100" d="100"/>
        <a:sy n="100" d="100"/>
      </p:scale>
      <p:origin x="0" y="-2576"/>
    </p:cViewPr>
  </p:sorterViewPr>
  <p:notesViewPr>
    <p:cSldViewPr snapToGrid="0">
      <p:cViewPr varScale="1">
        <p:scale>
          <a:sx n="53" d="100"/>
          <a:sy n="53" d="100"/>
        </p:scale>
        <p:origin x="264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r>
              <a:rPr lang="en-US" smtClean="0"/>
              <a:t>3/7/2015</a:t>
            </a:r>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r>
              <a:rPr lang="en-US" smtClean="0"/>
              <a:t>Just Talk To Me! </a:t>
            </a:r>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7150E24A-02D2-4966-B907-49EE9DD596A6}" type="slidenum">
              <a:rPr lang="en-US" smtClean="0"/>
              <a:t>‹#›</a:t>
            </a:fld>
            <a:endParaRPr lang="en-US"/>
          </a:p>
        </p:txBody>
      </p:sp>
    </p:spTree>
    <p:extLst>
      <p:ext uri="{BB962C8B-B14F-4D97-AF65-F5344CB8AC3E}">
        <p14:creationId xmlns:p14="http://schemas.microsoft.com/office/powerpoint/2010/main" val="218605380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r>
              <a:rPr lang="en-US" smtClean="0"/>
              <a:t>3/7/2015</a:t>
            </a:r>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r>
              <a:rPr lang="en-US" smtClean="0"/>
              <a:t>Just Talk To Me! </a:t>
            </a:r>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332F4A45-C29D-4931-AF7B-419D570FDF28}" type="slidenum">
              <a:rPr lang="en-US" smtClean="0"/>
              <a:t>‹#›</a:t>
            </a:fld>
            <a:endParaRPr lang="en-US"/>
          </a:p>
        </p:txBody>
      </p:sp>
    </p:spTree>
    <p:extLst>
      <p:ext uri="{BB962C8B-B14F-4D97-AF65-F5344CB8AC3E}">
        <p14:creationId xmlns:p14="http://schemas.microsoft.com/office/powerpoint/2010/main" val="588658142"/>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Just Talk To Me! </a:t>
            </a:r>
            <a:endParaRPr lang="en-US"/>
          </a:p>
        </p:txBody>
      </p:sp>
      <p:sp>
        <p:nvSpPr>
          <p:cNvPr id="6" name="Date Placeholder 5"/>
          <p:cNvSpPr>
            <a:spLocks noGrp="1"/>
          </p:cNvSpPr>
          <p:nvPr>
            <p:ph type="dt" idx="12"/>
          </p:nvPr>
        </p:nvSpPr>
        <p:spPr/>
        <p:txBody>
          <a:bodyPr/>
          <a:lstStyle/>
          <a:p>
            <a:r>
              <a:rPr lang="en-US" smtClean="0"/>
              <a:t>3/7/2015</a:t>
            </a:r>
            <a:endParaRPr lang="en-US"/>
          </a:p>
        </p:txBody>
      </p:sp>
      <p:sp>
        <p:nvSpPr>
          <p:cNvPr id="7" name="Slide Number Placeholder 6"/>
          <p:cNvSpPr>
            <a:spLocks noGrp="1"/>
          </p:cNvSpPr>
          <p:nvPr>
            <p:ph type="sldNum" sz="quarter" idx="13"/>
          </p:nvPr>
        </p:nvSpPr>
        <p:spPr/>
        <p:txBody>
          <a:bodyPr/>
          <a:lstStyle/>
          <a:p>
            <a:fld id="{332F4A45-C29D-4931-AF7B-419D570FDF28}" type="slidenum">
              <a:rPr lang="en-US" smtClean="0"/>
              <a:t>1</a:t>
            </a:fld>
            <a:endParaRPr lang="en-US"/>
          </a:p>
        </p:txBody>
      </p:sp>
    </p:spTree>
    <p:extLst>
      <p:ext uri="{BB962C8B-B14F-4D97-AF65-F5344CB8AC3E}">
        <p14:creationId xmlns:p14="http://schemas.microsoft.com/office/powerpoint/2010/main" val="1425634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Just Talk To Me! </a:t>
            </a:r>
            <a:endParaRPr lang="en-US"/>
          </a:p>
        </p:txBody>
      </p:sp>
      <p:sp>
        <p:nvSpPr>
          <p:cNvPr id="6" name="Date Placeholder 5"/>
          <p:cNvSpPr>
            <a:spLocks noGrp="1"/>
          </p:cNvSpPr>
          <p:nvPr>
            <p:ph type="dt" idx="12"/>
          </p:nvPr>
        </p:nvSpPr>
        <p:spPr/>
        <p:txBody>
          <a:bodyPr/>
          <a:lstStyle/>
          <a:p>
            <a:r>
              <a:rPr lang="en-US" smtClean="0"/>
              <a:t>3/7/2015</a:t>
            </a:r>
            <a:endParaRPr lang="en-US"/>
          </a:p>
        </p:txBody>
      </p:sp>
      <p:sp>
        <p:nvSpPr>
          <p:cNvPr id="7" name="Slide Number Placeholder 6"/>
          <p:cNvSpPr>
            <a:spLocks noGrp="1"/>
          </p:cNvSpPr>
          <p:nvPr>
            <p:ph type="sldNum" sz="quarter" idx="13"/>
          </p:nvPr>
        </p:nvSpPr>
        <p:spPr/>
        <p:txBody>
          <a:bodyPr/>
          <a:lstStyle/>
          <a:p>
            <a:fld id="{332F4A45-C29D-4931-AF7B-419D570FDF28}" type="slidenum">
              <a:rPr lang="en-US" smtClean="0"/>
              <a:t>10</a:t>
            </a:fld>
            <a:endParaRPr lang="en-US"/>
          </a:p>
        </p:txBody>
      </p:sp>
    </p:spTree>
    <p:extLst>
      <p:ext uri="{BB962C8B-B14F-4D97-AF65-F5344CB8AC3E}">
        <p14:creationId xmlns:p14="http://schemas.microsoft.com/office/powerpoint/2010/main" val="3188724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Just Talk To Me! </a:t>
            </a:r>
            <a:endParaRPr lang="en-US"/>
          </a:p>
        </p:txBody>
      </p:sp>
      <p:sp>
        <p:nvSpPr>
          <p:cNvPr id="6" name="Date Placeholder 5"/>
          <p:cNvSpPr>
            <a:spLocks noGrp="1"/>
          </p:cNvSpPr>
          <p:nvPr>
            <p:ph type="dt" idx="12"/>
          </p:nvPr>
        </p:nvSpPr>
        <p:spPr/>
        <p:txBody>
          <a:bodyPr/>
          <a:lstStyle/>
          <a:p>
            <a:r>
              <a:rPr lang="en-US" smtClean="0"/>
              <a:t>3/7/2015</a:t>
            </a:r>
            <a:endParaRPr lang="en-US"/>
          </a:p>
        </p:txBody>
      </p:sp>
      <p:sp>
        <p:nvSpPr>
          <p:cNvPr id="7" name="Slide Number Placeholder 6"/>
          <p:cNvSpPr>
            <a:spLocks noGrp="1"/>
          </p:cNvSpPr>
          <p:nvPr>
            <p:ph type="sldNum" sz="quarter" idx="13"/>
          </p:nvPr>
        </p:nvSpPr>
        <p:spPr/>
        <p:txBody>
          <a:bodyPr/>
          <a:lstStyle/>
          <a:p>
            <a:fld id="{332F4A45-C29D-4931-AF7B-419D570FDF28}" type="slidenum">
              <a:rPr lang="en-US" smtClean="0"/>
              <a:t>11</a:t>
            </a:fld>
            <a:endParaRPr lang="en-US"/>
          </a:p>
        </p:txBody>
      </p:sp>
    </p:spTree>
    <p:extLst>
      <p:ext uri="{BB962C8B-B14F-4D97-AF65-F5344CB8AC3E}">
        <p14:creationId xmlns:p14="http://schemas.microsoft.com/office/powerpoint/2010/main" val="1142872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Just Talk To Me! </a:t>
            </a:r>
            <a:endParaRPr lang="en-US"/>
          </a:p>
        </p:txBody>
      </p:sp>
      <p:sp>
        <p:nvSpPr>
          <p:cNvPr id="6" name="Date Placeholder 5"/>
          <p:cNvSpPr>
            <a:spLocks noGrp="1"/>
          </p:cNvSpPr>
          <p:nvPr>
            <p:ph type="dt" idx="12"/>
          </p:nvPr>
        </p:nvSpPr>
        <p:spPr/>
        <p:txBody>
          <a:bodyPr/>
          <a:lstStyle/>
          <a:p>
            <a:r>
              <a:rPr lang="en-US" smtClean="0"/>
              <a:t>3/7/2015</a:t>
            </a:r>
            <a:endParaRPr lang="en-US"/>
          </a:p>
        </p:txBody>
      </p:sp>
      <p:sp>
        <p:nvSpPr>
          <p:cNvPr id="7" name="Slide Number Placeholder 6"/>
          <p:cNvSpPr>
            <a:spLocks noGrp="1"/>
          </p:cNvSpPr>
          <p:nvPr>
            <p:ph type="sldNum" sz="quarter" idx="13"/>
          </p:nvPr>
        </p:nvSpPr>
        <p:spPr/>
        <p:txBody>
          <a:bodyPr/>
          <a:lstStyle/>
          <a:p>
            <a:fld id="{332F4A45-C29D-4931-AF7B-419D570FDF28}" type="slidenum">
              <a:rPr lang="en-US" smtClean="0"/>
              <a:t>12</a:t>
            </a:fld>
            <a:endParaRPr lang="en-US"/>
          </a:p>
        </p:txBody>
      </p:sp>
    </p:spTree>
    <p:extLst>
      <p:ext uri="{BB962C8B-B14F-4D97-AF65-F5344CB8AC3E}">
        <p14:creationId xmlns:p14="http://schemas.microsoft.com/office/powerpoint/2010/main" val="2490291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Just Talk To Me! </a:t>
            </a:r>
            <a:endParaRPr lang="en-US"/>
          </a:p>
        </p:txBody>
      </p:sp>
      <p:sp>
        <p:nvSpPr>
          <p:cNvPr id="6" name="Date Placeholder 5"/>
          <p:cNvSpPr>
            <a:spLocks noGrp="1"/>
          </p:cNvSpPr>
          <p:nvPr>
            <p:ph type="dt" idx="12"/>
          </p:nvPr>
        </p:nvSpPr>
        <p:spPr/>
        <p:txBody>
          <a:bodyPr/>
          <a:lstStyle/>
          <a:p>
            <a:r>
              <a:rPr lang="en-US" smtClean="0"/>
              <a:t>3/7/2015</a:t>
            </a:r>
            <a:endParaRPr lang="en-US"/>
          </a:p>
        </p:txBody>
      </p:sp>
      <p:sp>
        <p:nvSpPr>
          <p:cNvPr id="7" name="Slide Number Placeholder 6"/>
          <p:cNvSpPr>
            <a:spLocks noGrp="1"/>
          </p:cNvSpPr>
          <p:nvPr>
            <p:ph type="sldNum" sz="quarter" idx="13"/>
          </p:nvPr>
        </p:nvSpPr>
        <p:spPr/>
        <p:txBody>
          <a:bodyPr/>
          <a:lstStyle/>
          <a:p>
            <a:fld id="{332F4A45-C29D-4931-AF7B-419D570FDF28}" type="slidenum">
              <a:rPr lang="en-US" smtClean="0"/>
              <a:t>13</a:t>
            </a:fld>
            <a:endParaRPr lang="en-US"/>
          </a:p>
        </p:txBody>
      </p:sp>
    </p:spTree>
    <p:extLst>
      <p:ext uri="{BB962C8B-B14F-4D97-AF65-F5344CB8AC3E}">
        <p14:creationId xmlns:p14="http://schemas.microsoft.com/office/powerpoint/2010/main" val="2520123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Just Talk To Me! </a:t>
            </a:r>
            <a:endParaRPr lang="en-US"/>
          </a:p>
        </p:txBody>
      </p:sp>
      <p:sp>
        <p:nvSpPr>
          <p:cNvPr id="6" name="Date Placeholder 5"/>
          <p:cNvSpPr>
            <a:spLocks noGrp="1"/>
          </p:cNvSpPr>
          <p:nvPr>
            <p:ph type="dt" idx="12"/>
          </p:nvPr>
        </p:nvSpPr>
        <p:spPr/>
        <p:txBody>
          <a:bodyPr/>
          <a:lstStyle/>
          <a:p>
            <a:r>
              <a:rPr lang="en-US" smtClean="0"/>
              <a:t>3/7/2015</a:t>
            </a:r>
            <a:endParaRPr lang="en-US"/>
          </a:p>
        </p:txBody>
      </p:sp>
      <p:sp>
        <p:nvSpPr>
          <p:cNvPr id="7" name="Slide Number Placeholder 6"/>
          <p:cNvSpPr>
            <a:spLocks noGrp="1"/>
          </p:cNvSpPr>
          <p:nvPr>
            <p:ph type="sldNum" sz="quarter" idx="13"/>
          </p:nvPr>
        </p:nvSpPr>
        <p:spPr/>
        <p:txBody>
          <a:bodyPr/>
          <a:lstStyle/>
          <a:p>
            <a:fld id="{332F4A45-C29D-4931-AF7B-419D570FDF28}" type="slidenum">
              <a:rPr lang="en-US" smtClean="0"/>
              <a:t>14</a:t>
            </a:fld>
            <a:endParaRPr lang="en-US"/>
          </a:p>
        </p:txBody>
      </p:sp>
    </p:spTree>
    <p:extLst>
      <p:ext uri="{BB962C8B-B14F-4D97-AF65-F5344CB8AC3E}">
        <p14:creationId xmlns:p14="http://schemas.microsoft.com/office/powerpoint/2010/main" val="1122230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Just Talk To Me! </a:t>
            </a:r>
            <a:endParaRPr lang="en-US"/>
          </a:p>
        </p:txBody>
      </p:sp>
      <p:sp>
        <p:nvSpPr>
          <p:cNvPr id="6" name="Date Placeholder 5"/>
          <p:cNvSpPr>
            <a:spLocks noGrp="1"/>
          </p:cNvSpPr>
          <p:nvPr>
            <p:ph type="dt" idx="12"/>
          </p:nvPr>
        </p:nvSpPr>
        <p:spPr/>
        <p:txBody>
          <a:bodyPr/>
          <a:lstStyle/>
          <a:p>
            <a:r>
              <a:rPr lang="en-US" smtClean="0"/>
              <a:t>3/7/2015</a:t>
            </a:r>
            <a:endParaRPr lang="en-US"/>
          </a:p>
        </p:txBody>
      </p:sp>
      <p:sp>
        <p:nvSpPr>
          <p:cNvPr id="7" name="Slide Number Placeholder 6"/>
          <p:cNvSpPr>
            <a:spLocks noGrp="1"/>
          </p:cNvSpPr>
          <p:nvPr>
            <p:ph type="sldNum" sz="quarter" idx="13"/>
          </p:nvPr>
        </p:nvSpPr>
        <p:spPr/>
        <p:txBody>
          <a:bodyPr/>
          <a:lstStyle/>
          <a:p>
            <a:fld id="{332F4A45-C29D-4931-AF7B-419D570FDF28}" type="slidenum">
              <a:rPr lang="en-US" smtClean="0"/>
              <a:t>15</a:t>
            </a:fld>
            <a:endParaRPr lang="en-US"/>
          </a:p>
        </p:txBody>
      </p:sp>
    </p:spTree>
    <p:extLst>
      <p:ext uri="{BB962C8B-B14F-4D97-AF65-F5344CB8AC3E}">
        <p14:creationId xmlns:p14="http://schemas.microsoft.com/office/powerpoint/2010/main" val="2551011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Just Talk To Me! </a:t>
            </a:r>
            <a:endParaRPr lang="en-US"/>
          </a:p>
        </p:txBody>
      </p:sp>
      <p:sp>
        <p:nvSpPr>
          <p:cNvPr id="6" name="Date Placeholder 5"/>
          <p:cNvSpPr>
            <a:spLocks noGrp="1"/>
          </p:cNvSpPr>
          <p:nvPr>
            <p:ph type="dt" idx="12"/>
          </p:nvPr>
        </p:nvSpPr>
        <p:spPr/>
        <p:txBody>
          <a:bodyPr/>
          <a:lstStyle/>
          <a:p>
            <a:r>
              <a:rPr lang="en-US" smtClean="0"/>
              <a:t>3/7/2015</a:t>
            </a:r>
            <a:endParaRPr lang="en-US"/>
          </a:p>
        </p:txBody>
      </p:sp>
      <p:sp>
        <p:nvSpPr>
          <p:cNvPr id="7" name="Slide Number Placeholder 6"/>
          <p:cNvSpPr>
            <a:spLocks noGrp="1"/>
          </p:cNvSpPr>
          <p:nvPr>
            <p:ph type="sldNum" sz="quarter" idx="13"/>
          </p:nvPr>
        </p:nvSpPr>
        <p:spPr/>
        <p:txBody>
          <a:bodyPr/>
          <a:lstStyle/>
          <a:p>
            <a:fld id="{332F4A45-C29D-4931-AF7B-419D570FDF28}" type="slidenum">
              <a:rPr lang="en-US" smtClean="0"/>
              <a:t>16</a:t>
            </a:fld>
            <a:endParaRPr lang="en-US"/>
          </a:p>
        </p:txBody>
      </p:sp>
    </p:spTree>
    <p:extLst>
      <p:ext uri="{BB962C8B-B14F-4D97-AF65-F5344CB8AC3E}">
        <p14:creationId xmlns:p14="http://schemas.microsoft.com/office/powerpoint/2010/main" val="2996510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Just Talk To Me! </a:t>
            </a:r>
            <a:endParaRPr lang="en-US"/>
          </a:p>
        </p:txBody>
      </p:sp>
      <p:sp>
        <p:nvSpPr>
          <p:cNvPr id="6" name="Date Placeholder 5"/>
          <p:cNvSpPr>
            <a:spLocks noGrp="1"/>
          </p:cNvSpPr>
          <p:nvPr>
            <p:ph type="dt" idx="12"/>
          </p:nvPr>
        </p:nvSpPr>
        <p:spPr/>
        <p:txBody>
          <a:bodyPr/>
          <a:lstStyle/>
          <a:p>
            <a:r>
              <a:rPr lang="en-US" smtClean="0"/>
              <a:t>3/7/2015</a:t>
            </a:r>
            <a:endParaRPr lang="en-US"/>
          </a:p>
        </p:txBody>
      </p:sp>
      <p:sp>
        <p:nvSpPr>
          <p:cNvPr id="7" name="Slide Number Placeholder 6"/>
          <p:cNvSpPr>
            <a:spLocks noGrp="1"/>
          </p:cNvSpPr>
          <p:nvPr>
            <p:ph type="sldNum" sz="quarter" idx="13"/>
          </p:nvPr>
        </p:nvSpPr>
        <p:spPr/>
        <p:txBody>
          <a:bodyPr/>
          <a:lstStyle/>
          <a:p>
            <a:fld id="{332F4A45-C29D-4931-AF7B-419D570FDF28}" type="slidenum">
              <a:rPr lang="en-US" smtClean="0"/>
              <a:t>17</a:t>
            </a:fld>
            <a:endParaRPr lang="en-US"/>
          </a:p>
        </p:txBody>
      </p:sp>
    </p:spTree>
    <p:extLst>
      <p:ext uri="{BB962C8B-B14F-4D97-AF65-F5344CB8AC3E}">
        <p14:creationId xmlns:p14="http://schemas.microsoft.com/office/powerpoint/2010/main" val="1316263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Just Talk To Me! </a:t>
            </a:r>
            <a:endParaRPr lang="en-US"/>
          </a:p>
        </p:txBody>
      </p:sp>
      <p:sp>
        <p:nvSpPr>
          <p:cNvPr id="6" name="Date Placeholder 5"/>
          <p:cNvSpPr>
            <a:spLocks noGrp="1"/>
          </p:cNvSpPr>
          <p:nvPr>
            <p:ph type="dt" idx="12"/>
          </p:nvPr>
        </p:nvSpPr>
        <p:spPr/>
        <p:txBody>
          <a:bodyPr/>
          <a:lstStyle/>
          <a:p>
            <a:r>
              <a:rPr lang="en-US" smtClean="0"/>
              <a:t>3/7/2015</a:t>
            </a:r>
            <a:endParaRPr lang="en-US"/>
          </a:p>
        </p:txBody>
      </p:sp>
      <p:sp>
        <p:nvSpPr>
          <p:cNvPr id="7" name="Slide Number Placeholder 6"/>
          <p:cNvSpPr>
            <a:spLocks noGrp="1"/>
          </p:cNvSpPr>
          <p:nvPr>
            <p:ph type="sldNum" sz="quarter" idx="13"/>
          </p:nvPr>
        </p:nvSpPr>
        <p:spPr/>
        <p:txBody>
          <a:bodyPr/>
          <a:lstStyle/>
          <a:p>
            <a:fld id="{332F4A45-C29D-4931-AF7B-419D570FDF28}" type="slidenum">
              <a:rPr lang="en-US" smtClean="0"/>
              <a:t>18</a:t>
            </a:fld>
            <a:endParaRPr lang="en-US"/>
          </a:p>
        </p:txBody>
      </p:sp>
    </p:spTree>
    <p:extLst>
      <p:ext uri="{BB962C8B-B14F-4D97-AF65-F5344CB8AC3E}">
        <p14:creationId xmlns:p14="http://schemas.microsoft.com/office/powerpoint/2010/main" val="2356390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Just Talk To Me! </a:t>
            </a:r>
            <a:endParaRPr lang="en-US"/>
          </a:p>
        </p:txBody>
      </p:sp>
      <p:sp>
        <p:nvSpPr>
          <p:cNvPr id="6" name="Date Placeholder 5"/>
          <p:cNvSpPr>
            <a:spLocks noGrp="1"/>
          </p:cNvSpPr>
          <p:nvPr>
            <p:ph type="dt" idx="12"/>
          </p:nvPr>
        </p:nvSpPr>
        <p:spPr/>
        <p:txBody>
          <a:bodyPr/>
          <a:lstStyle/>
          <a:p>
            <a:r>
              <a:rPr lang="en-US" smtClean="0"/>
              <a:t>3/7/2015</a:t>
            </a:r>
            <a:endParaRPr lang="en-US"/>
          </a:p>
        </p:txBody>
      </p:sp>
      <p:sp>
        <p:nvSpPr>
          <p:cNvPr id="7" name="Slide Number Placeholder 6"/>
          <p:cNvSpPr>
            <a:spLocks noGrp="1"/>
          </p:cNvSpPr>
          <p:nvPr>
            <p:ph type="sldNum" sz="quarter" idx="13"/>
          </p:nvPr>
        </p:nvSpPr>
        <p:spPr/>
        <p:txBody>
          <a:bodyPr/>
          <a:lstStyle/>
          <a:p>
            <a:fld id="{332F4A45-C29D-4931-AF7B-419D570FDF28}" type="slidenum">
              <a:rPr lang="en-US" smtClean="0"/>
              <a:t>19</a:t>
            </a:fld>
            <a:endParaRPr lang="en-US"/>
          </a:p>
        </p:txBody>
      </p:sp>
    </p:spTree>
    <p:extLst>
      <p:ext uri="{BB962C8B-B14F-4D97-AF65-F5344CB8AC3E}">
        <p14:creationId xmlns:p14="http://schemas.microsoft.com/office/powerpoint/2010/main" val="4986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Just Talk To Me! </a:t>
            </a:r>
            <a:endParaRPr lang="en-US"/>
          </a:p>
        </p:txBody>
      </p:sp>
      <p:sp>
        <p:nvSpPr>
          <p:cNvPr id="6" name="Date Placeholder 5"/>
          <p:cNvSpPr>
            <a:spLocks noGrp="1"/>
          </p:cNvSpPr>
          <p:nvPr>
            <p:ph type="dt" idx="12"/>
          </p:nvPr>
        </p:nvSpPr>
        <p:spPr/>
        <p:txBody>
          <a:bodyPr/>
          <a:lstStyle/>
          <a:p>
            <a:r>
              <a:rPr lang="en-US" smtClean="0"/>
              <a:t>3/7/2015</a:t>
            </a:r>
            <a:endParaRPr lang="en-US"/>
          </a:p>
        </p:txBody>
      </p:sp>
      <p:sp>
        <p:nvSpPr>
          <p:cNvPr id="7" name="Slide Number Placeholder 6"/>
          <p:cNvSpPr>
            <a:spLocks noGrp="1"/>
          </p:cNvSpPr>
          <p:nvPr>
            <p:ph type="sldNum" sz="quarter" idx="13"/>
          </p:nvPr>
        </p:nvSpPr>
        <p:spPr/>
        <p:txBody>
          <a:bodyPr/>
          <a:lstStyle/>
          <a:p>
            <a:fld id="{332F4A45-C29D-4931-AF7B-419D570FDF28}" type="slidenum">
              <a:rPr lang="en-US" smtClean="0"/>
              <a:t>2</a:t>
            </a:fld>
            <a:endParaRPr lang="en-US"/>
          </a:p>
        </p:txBody>
      </p:sp>
    </p:spTree>
    <p:extLst>
      <p:ext uri="{BB962C8B-B14F-4D97-AF65-F5344CB8AC3E}">
        <p14:creationId xmlns:p14="http://schemas.microsoft.com/office/powerpoint/2010/main" val="3601259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Just Talk To Me! </a:t>
            </a:r>
            <a:endParaRPr lang="en-US"/>
          </a:p>
        </p:txBody>
      </p:sp>
      <p:sp>
        <p:nvSpPr>
          <p:cNvPr id="6" name="Date Placeholder 5"/>
          <p:cNvSpPr>
            <a:spLocks noGrp="1"/>
          </p:cNvSpPr>
          <p:nvPr>
            <p:ph type="dt" idx="12"/>
          </p:nvPr>
        </p:nvSpPr>
        <p:spPr/>
        <p:txBody>
          <a:bodyPr/>
          <a:lstStyle/>
          <a:p>
            <a:r>
              <a:rPr lang="en-US" smtClean="0"/>
              <a:t>3/7/2015</a:t>
            </a:r>
            <a:endParaRPr lang="en-US"/>
          </a:p>
        </p:txBody>
      </p:sp>
      <p:sp>
        <p:nvSpPr>
          <p:cNvPr id="7" name="Slide Number Placeholder 6"/>
          <p:cNvSpPr>
            <a:spLocks noGrp="1"/>
          </p:cNvSpPr>
          <p:nvPr>
            <p:ph type="sldNum" sz="quarter" idx="13"/>
          </p:nvPr>
        </p:nvSpPr>
        <p:spPr/>
        <p:txBody>
          <a:bodyPr/>
          <a:lstStyle/>
          <a:p>
            <a:fld id="{332F4A45-C29D-4931-AF7B-419D570FDF28}" type="slidenum">
              <a:rPr lang="en-US" smtClean="0"/>
              <a:t>20</a:t>
            </a:fld>
            <a:endParaRPr lang="en-US"/>
          </a:p>
        </p:txBody>
      </p:sp>
    </p:spTree>
    <p:extLst>
      <p:ext uri="{BB962C8B-B14F-4D97-AF65-F5344CB8AC3E}">
        <p14:creationId xmlns:p14="http://schemas.microsoft.com/office/powerpoint/2010/main" val="228734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Just Talk To Me! </a:t>
            </a:r>
            <a:endParaRPr lang="en-US"/>
          </a:p>
        </p:txBody>
      </p:sp>
      <p:sp>
        <p:nvSpPr>
          <p:cNvPr id="6" name="Date Placeholder 5"/>
          <p:cNvSpPr>
            <a:spLocks noGrp="1"/>
          </p:cNvSpPr>
          <p:nvPr>
            <p:ph type="dt" idx="12"/>
          </p:nvPr>
        </p:nvSpPr>
        <p:spPr/>
        <p:txBody>
          <a:bodyPr/>
          <a:lstStyle/>
          <a:p>
            <a:r>
              <a:rPr lang="en-US" smtClean="0"/>
              <a:t>3/7/2015</a:t>
            </a:r>
            <a:endParaRPr lang="en-US"/>
          </a:p>
        </p:txBody>
      </p:sp>
      <p:sp>
        <p:nvSpPr>
          <p:cNvPr id="7" name="Slide Number Placeholder 6"/>
          <p:cNvSpPr>
            <a:spLocks noGrp="1"/>
          </p:cNvSpPr>
          <p:nvPr>
            <p:ph type="sldNum" sz="quarter" idx="13"/>
          </p:nvPr>
        </p:nvSpPr>
        <p:spPr/>
        <p:txBody>
          <a:bodyPr/>
          <a:lstStyle/>
          <a:p>
            <a:fld id="{332F4A45-C29D-4931-AF7B-419D570FDF28}" type="slidenum">
              <a:rPr lang="en-US" smtClean="0"/>
              <a:t>3</a:t>
            </a:fld>
            <a:endParaRPr lang="en-US"/>
          </a:p>
        </p:txBody>
      </p:sp>
    </p:spTree>
    <p:extLst>
      <p:ext uri="{BB962C8B-B14F-4D97-AF65-F5344CB8AC3E}">
        <p14:creationId xmlns:p14="http://schemas.microsoft.com/office/powerpoint/2010/main" val="341936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Just Talk To Me! </a:t>
            </a:r>
            <a:endParaRPr lang="en-US"/>
          </a:p>
        </p:txBody>
      </p:sp>
      <p:sp>
        <p:nvSpPr>
          <p:cNvPr id="6" name="Date Placeholder 5"/>
          <p:cNvSpPr>
            <a:spLocks noGrp="1"/>
          </p:cNvSpPr>
          <p:nvPr>
            <p:ph type="dt" idx="12"/>
          </p:nvPr>
        </p:nvSpPr>
        <p:spPr/>
        <p:txBody>
          <a:bodyPr/>
          <a:lstStyle/>
          <a:p>
            <a:r>
              <a:rPr lang="en-US" smtClean="0"/>
              <a:t>3/7/2015</a:t>
            </a:r>
            <a:endParaRPr lang="en-US"/>
          </a:p>
        </p:txBody>
      </p:sp>
      <p:sp>
        <p:nvSpPr>
          <p:cNvPr id="7" name="Slide Number Placeholder 6"/>
          <p:cNvSpPr>
            <a:spLocks noGrp="1"/>
          </p:cNvSpPr>
          <p:nvPr>
            <p:ph type="sldNum" sz="quarter" idx="13"/>
          </p:nvPr>
        </p:nvSpPr>
        <p:spPr/>
        <p:txBody>
          <a:bodyPr/>
          <a:lstStyle/>
          <a:p>
            <a:fld id="{332F4A45-C29D-4931-AF7B-419D570FDF28}" type="slidenum">
              <a:rPr lang="en-US" smtClean="0"/>
              <a:t>4</a:t>
            </a:fld>
            <a:endParaRPr lang="en-US"/>
          </a:p>
        </p:txBody>
      </p:sp>
    </p:spTree>
    <p:extLst>
      <p:ext uri="{BB962C8B-B14F-4D97-AF65-F5344CB8AC3E}">
        <p14:creationId xmlns:p14="http://schemas.microsoft.com/office/powerpoint/2010/main" val="2649735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Just Talk To Me! </a:t>
            </a:r>
            <a:endParaRPr lang="en-US"/>
          </a:p>
        </p:txBody>
      </p:sp>
      <p:sp>
        <p:nvSpPr>
          <p:cNvPr id="6" name="Date Placeholder 5"/>
          <p:cNvSpPr>
            <a:spLocks noGrp="1"/>
          </p:cNvSpPr>
          <p:nvPr>
            <p:ph type="dt" idx="12"/>
          </p:nvPr>
        </p:nvSpPr>
        <p:spPr/>
        <p:txBody>
          <a:bodyPr/>
          <a:lstStyle/>
          <a:p>
            <a:r>
              <a:rPr lang="en-US" smtClean="0"/>
              <a:t>3/7/2015</a:t>
            </a:r>
            <a:endParaRPr lang="en-US"/>
          </a:p>
        </p:txBody>
      </p:sp>
      <p:sp>
        <p:nvSpPr>
          <p:cNvPr id="7" name="Slide Number Placeholder 6"/>
          <p:cNvSpPr>
            <a:spLocks noGrp="1"/>
          </p:cNvSpPr>
          <p:nvPr>
            <p:ph type="sldNum" sz="quarter" idx="13"/>
          </p:nvPr>
        </p:nvSpPr>
        <p:spPr/>
        <p:txBody>
          <a:bodyPr/>
          <a:lstStyle/>
          <a:p>
            <a:fld id="{332F4A45-C29D-4931-AF7B-419D570FDF28}" type="slidenum">
              <a:rPr lang="en-US" smtClean="0"/>
              <a:t>5</a:t>
            </a:fld>
            <a:endParaRPr lang="en-US"/>
          </a:p>
        </p:txBody>
      </p:sp>
    </p:spTree>
    <p:extLst>
      <p:ext uri="{BB962C8B-B14F-4D97-AF65-F5344CB8AC3E}">
        <p14:creationId xmlns:p14="http://schemas.microsoft.com/office/powerpoint/2010/main" val="2466174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Just Talk To Me! </a:t>
            </a:r>
            <a:endParaRPr lang="en-US"/>
          </a:p>
        </p:txBody>
      </p:sp>
      <p:sp>
        <p:nvSpPr>
          <p:cNvPr id="6" name="Date Placeholder 5"/>
          <p:cNvSpPr>
            <a:spLocks noGrp="1"/>
          </p:cNvSpPr>
          <p:nvPr>
            <p:ph type="dt" idx="12"/>
          </p:nvPr>
        </p:nvSpPr>
        <p:spPr/>
        <p:txBody>
          <a:bodyPr/>
          <a:lstStyle/>
          <a:p>
            <a:r>
              <a:rPr lang="en-US" smtClean="0"/>
              <a:t>3/7/2015</a:t>
            </a:r>
            <a:endParaRPr lang="en-US"/>
          </a:p>
        </p:txBody>
      </p:sp>
      <p:sp>
        <p:nvSpPr>
          <p:cNvPr id="7" name="Slide Number Placeholder 6"/>
          <p:cNvSpPr>
            <a:spLocks noGrp="1"/>
          </p:cNvSpPr>
          <p:nvPr>
            <p:ph type="sldNum" sz="quarter" idx="13"/>
          </p:nvPr>
        </p:nvSpPr>
        <p:spPr/>
        <p:txBody>
          <a:bodyPr/>
          <a:lstStyle/>
          <a:p>
            <a:fld id="{332F4A45-C29D-4931-AF7B-419D570FDF28}" type="slidenum">
              <a:rPr lang="en-US" smtClean="0"/>
              <a:t>6</a:t>
            </a:fld>
            <a:endParaRPr lang="en-US"/>
          </a:p>
        </p:txBody>
      </p:sp>
    </p:spTree>
    <p:extLst>
      <p:ext uri="{BB962C8B-B14F-4D97-AF65-F5344CB8AC3E}">
        <p14:creationId xmlns:p14="http://schemas.microsoft.com/office/powerpoint/2010/main" val="3105147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Just Talk To Me! </a:t>
            </a:r>
            <a:endParaRPr lang="en-US"/>
          </a:p>
        </p:txBody>
      </p:sp>
      <p:sp>
        <p:nvSpPr>
          <p:cNvPr id="6" name="Date Placeholder 5"/>
          <p:cNvSpPr>
            <a:spLocks noGrp="1"/>
          </p:cNvSpPr>
          <p:nvPr>
            <p:ph type="dt" idx="12"/>
          </p:nvPr>
        </p:nvSpPr>
        <p:spPr/>
        <p:txBody>
          <a:bodyPr/>
          <a:lstStyle/>
          <a:p>
            <a:r>
              <a:rPr lang="en-US" smtClean="0"/>
              <a:t>3/7/2015</a:t>
            </a:r>
            <a:endParaRPr lang="en-US"/>
          </a:p>
        </p:txBody>
      </p:sp>
      <p:sp>
        <p:nvSpPr>
          <p:cNvPr id="7" name="Slide Number Placeholder 6"/>
          <p:cNvSpPr>
            <a:spLocks noGrp="1"/>
          </p:cNvSpPr>
          <p:nvPr>
            <p:ph type="sldNum" sz="quarter" idx="13"/>
          </p:nvPr>
        </p:nvSpPr>
        <p:spPr/>
        <p:txBody>
          <a:bodyPr/>
          <a:lstStyle/>
          <a:p>
            <a:fld id="{332F4A45-C29D-4931-AF7B-419D570FDF28}" type="slidenum">
              <a:rPr lang="en-US" smtClean="0"/>
              <a:t>7</a:t>
            </a:fld>
            <a:endParaRPr lang="en-US"/>
          </a:p>
        </p:txBody>
      </p:sp>
    </p:spTree>
    <p:extLst>
      <p:ext uri="{BB962C8B-B14F-4D97-AF65-F5344CB8AC3E}">
        <p14:creationId xmlns:p14="http://schemas.microsoft.com/office/powerpoint/2010/main" val="1621975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Just Talk To Me! </a:t>
            </a:r>
            <a:endParaRPr lang="en-US"/>
          </a:p>
        </p:txBody>
      </p:sp>
      <p:sp>
        <p:nvSpPr>
          <p:cNvPr id="6" name="Date Placeholder 5"/>
          <p:cNvSpPr>
            <a:spLocks noGrp="1"/>
          </p:cNvSpPr>
          <p:nvPr>
            <p:ph type="dt" idx="12"/>
          </p:nvPr>
        </p:nvSpPr>
        <p:spPr/>
        <p:txBody>
          <a:bodyPr/>
          <a:lstStyle/>
          <a:p>
            <a:r>
              <a:rPr lang="en-US" smtClean="0"/>
              <a:t>3/7/2015</a:t>
            </a:r>
            <a:endParaRPr lang="en-US"/>
          </a:p>
        </p:txBody>
      </p:sp>
      <p:sp>
        <p:nvSpPr>
          <p:cNvPr id="7" name="Slide Number Placeholder 6"/>
          <p:cNvSpPr>
            <a:spLocks noGrp="1"/>
          </p:cNvSpPr>
          <p:nvPr>
            <p:ph type="sldNum" sz="quarter" idx="13"/>
          </p:nvPr>
        </p:nvSpPr>
        <p:spPr/>
        <p:txBody>
          <a:bodyPr/>
          <a:lstStyle/>
          <a:p>
            <a:fld id="{332F4A45-C29D-4931-AF7B-419D570FDF28}" type="slidenum">
              <a:rPr lang="en-US" smtClean="0"/>
              <a:t>8</a:t>
            </a:fld>
            <a:endParaRPr lang="en-US"/>
          </a:p>
        </p:txBody>
      </p:sp>
    </p:spTree>
    <p:extLst>
      <p:ext uri="{BB962C8B-B14F-4D97-AF65-F5344CB8AC3E}">
        <p14:creationId xmlns:p14="http://schemas.microsoft.com/office/powerpoint/2010/main" val="519137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Just Talk To Me! </a:t>
            </a:r>
            <a:endParaRPr lang="en-US"/>
          </a:p>
        </p:txBody>
      </p:sp>
      <p:sp>
        <p:nvSpPr>
          <p:cNvPr id="6" name="Date Placeholder 5"/>
          <p:cNvSpPr>
            <a:spLocks noGrp="1"/>
          </p:cNvSpPr>
          <p:nvPr>
            <p:ph type="dt" idx="12"/>
          </p:nvPr>
        </p:nvSpPr>
        <p:spPr/>
        <p:txBody>
          <a:bodyPr/>
          <a:lstStyle/>
          <a:p>
            <a:r>
              <a:rPr lang="en-US" smtClean="0"/>
              <a:t>3/7/2015</a:t>
            </a:r>
            <a:endParaRPr lang="en-US"/>
          </a:p>
        </p:txBody>
      </p:sp>
      <p:sp>
        <p:nvSpPr>
          <p:cNvPr id="7" name="Slide Number Placeholder 6"/>
          <p:cNvSpPr>
            <a:spLocks noGrp="1"/>
          </p:cNvSpPr>
          <p:nvPr>
            <p:ph type="sldNum" sz="quarter" idx="13"/>
          </p:nvPr>
        </p:nvSpPr>
        <p:spPr/>
        <p:txBody>
          <a:bodyPr/>
          <a:lstStyle/>
          <a:p>
            <a:fld id="{332F4A45-C29D-4931-AF7B-419D570FDF28}" type="slidenum">
              <a:rPr lang="en-US" smtClean="0"/>
              <a:t>9</a:t>
            </a:fld>
            <a:endParaRPr lang="en-US"/>
          </a:p>
        </p:txBody>
      </p:sp>
    </p:spTree>
    <p:extLst>
      <p:ext uri="{BB962C8B-B14F-4D97-AF65-F5344CB8AC3E}">
        <p14:creationId xmlns:p14="http://schemas.microsoft.com/office/powerpoint/2010/main" val="94711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B3495B-7997-4EA7-9F12-06B5297C00BB}"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06E50-F961-4F55-B1C8-8C0E5C2E1A78}" type="slidenum">
              <a:rPr lang="en-US" smtClean="0"/>
              <a:t>‹#›</a:t>
            </a:fld>
            <a:endParaRPr lang="en-US"/>
          </a:p>
        </p:txBody>
      </p:sp>
    </p:spTree>
    <p:extLst>
      <p:ext uri="{BB962C8B-B14F-4D97-AF65-F5344CB8AC3E}">
        <p14:creationId xmlns:p14="http://schemas.microsoft.com/office/powerpoint/2010/main" val="1671985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B3495B-7997-4EA7-9F12-06B5297C00BB}"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06E50-F961-4F55-B1C8-8C0E5C2E1A78}" type="slidenum">
              <a:rPr lang="en-US" smtClean="0"/>
              <a:t>‹#›</a:t>
            </a:fld>
            <a:endParaRPr lang="en-US"/>
          </a:p>
        </p:txBody>
      </p:sp>
    </p:spTree>
    <p:extLst>
      <p:ext uri="{BB962C8B-B14F-4D97-AF65-F5344CB8AC3E}">
        <p14:creationId xmlns:p14="http://schemas.microsoft.com/office/powerpoint/2010/main" val="1316344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B3495B-7997-4EA7-9F12-06B5297C00BB}"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06E50-F961-4F55-B1C8-8C0E5C2E1A78}" type="slidenum">
              <a:rPr lang="en-US" smtClean="0"/>
              <a:t>‹#›</a:t>
            </a:fld>
            <a:endParaRPr lang="en-US"/>
          </a:p>
        </p:txBody>
      </p:sp>
    </p:spTree>
    <p:extLst>
      <p:ext uri="{BB962C8B-B14F-4D97-AF65-F5344CB8AC3E}">
        <p14:creationId xmlns:p14="http://schemas.microsoft.com/office/powerpoint/2010/main" val="92969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B3495B-7997-4EA7-9F12-06B5297C00BB}"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06E50-F961-4F55-B1C8-8C0E5C2E1A78}" type="slidenum">
              <a:rPr lang="en-US" smtClean="0"/>
              <a:t>‹#›</a:t>
            </a:fld>
            <a:endParaRPr lang="en-US"/>
          </a:p>
        </p:txBody>
      </p:sp>
    </p:spTree>
    <p:extLst>
      <p:ext uri="{BB962C8B-B14F-4D97-AF65-F5344CB8AC3E}">
        <p14:creationId xmlns:p14="http://schemas.microsoft.com/office/powerpoint/2010/main" val="406298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B3495B-7997-4EA7-9F12-06B5297C00BB}"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06E50-F961-4F55-B1C8-8C0E5C2E1A78}" type="slidenum">
              <a:rPr lang="en-US" smtClean="0"/>
              <a:t>‹#›</a:t>
            </a:fld>
            <a:endParaRPr lang="en-US"/>
          </a:p>
        </p:txBody>
      </p:sp>
    </p:spTree>
    <p:extLst>
      <p:ext uri="{BB962C8B-B14F-4D97-AF65-F5344CB8AC3E}">
        <p14:creationId xmlns:p14="http://schemas.microsoft.com/office/powerpoint/2010/main" val="1912109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B3495B-7997-4EA7-9F12-06B5297C00BB}" type="datetimeFigureOut">
              <a:rPr lang="en-US" smtClean="0"/>
              <a:t>3/22/2015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06E50-F961-4F55-B1C8-8C0E5C2E1A78}" type="slidenum">
              <a:rPr lang="en-US" smtClean="0"/>
              <a:t>‹#›</a:t>
            </a:fld>
            <a:endParaRPr lang="en-US"/>
          </a:p>
        </p:txBody>
      </p:sp>
    </p:spTree>
    <p:extLst>
      <p:ext uri="{BB962C8B-B14F-4D97-AF65-F5344CB8AC3E}">
        <p14:creationId xmlns:p14="http://schemas.microsoft.com/office/powerpoint/2010/main" val="633266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B3495B-7997-4EA7-9F12-06B5297C00BB}" type="datetimeFigureOut">
              <a:rPr lang="en-US" smtClean="0"/>
              <a:t>3/22/2015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506E50-F961-4F55-B1C8-8C0E5C2E1A78}" type="slidenum">
              <a:rPr lang="en-US" smtClean="0"/>
              <a:t>‹#›</a:t>
            </a:fld>
            <a:endParaRPr lang="en-US"/>
          </a:p>
        </p:txBody>
      </p:sp>
    </p:spTree>
    <p:extLst>
      <p:ext uri="{BB962C8B-B14F-4D97-AF65-F5344CB8AC3E}">
        <p14:creationId xmlns:p14="http://schemas.microsoft.com/office/powerpoint/2010/main" val="2363248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B3495B-7997-4EA7-9F12-06B5297C00BB}" type="datetimeFigureOut">
              <a:rPr lang="en-US" smtClean="0"/>
              <a:t>3/22/2015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506E50-F961-4F55-B1C8-8C0E5C2E1A78}" type="slidenum">
              <a:rPr lang="en-US" smtClean="0"/>
              <a:t>‹#›</a:t>
            </a:fld>
            <a:endParaRPr lang="en-US"/>
          </a:p>
        </p:txBody>
      </p:sp>
    </p:spTree>
    <p:extLst>
      <p:ext uri="{BB962C8B-B14F-4D97-AF65-F5344CB8AC3E}">
        <p14:creationId xmlns:p14="http://schemas.microsoft.com/office/powerpoint/2010/main" val="234047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3495B-7997-4EA7-9F12-06B5297C00BB}" type="datetimeFigureOut">
              <a:rPr lang="en-US" smtClean="0"/>
              <a:t>3/22/2015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506E50-F961-4F55-B1C8-8C0E5C2E1A78}" type="slidenum">
              <a:rPr lang="en-US" smtClean="0"/>
              <a:t>‹#›</a:t>
            </a:fld>
            <a:endParaRPr lang="en-US"/>
          </a:p>
        </p:txBody>
      </p:sp>
    </p:spTree>
    <p:extLst>
      <p:ext uri="{BB962C8B-B14F-4D97-AF65-F5344CB8AC3E}">
        <p14:creationId xmlns:p14="http://schemas.microsoft.com/office/powerpoint/2010/main" val="18396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3495B-7997-4EA7-9F12-06B5297C00BB}" type="datetimeFigureOut">
              <a:rPr lang="en-US" smtClean="0"/>
              <a:t>3/22/2015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06E50-F961-4F55-B1C8-8C0E5C2E1A78}" type="slidenum">
              <a:rPr lang="en-US" smtClean="0"/>
              <a:t>‹#›</a:t>
            </a:fld>
            <a:endParaRPr lang="en-US"/>
          </a:p>
        </p:txBody>
      </p:sp>
    </p:spTree>
    <p:extLst>
      <p:ext uri="{BB962C8B-B14F-4D97-AF65-F5344CB8AC3E}">
        <p14:creationId xmlns:p14="http://schemas.microsoft.com/office/powerpoint/2010/main" val="3264854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3495B-7997-4EA7-9F12-06B5297C00BB}" type="datetimeFigureOut">
              <a:rPr lang="en-US" smtClean="0"/>
              <a:t>3/22/2015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06E50-F961-4F55-B1C8-8C0E5C2E1A78}" type="slidenum">
              <a:rPr lang="en-US" smtClean="0"/>
              <a:t>‹#›</a:t>
            </a:fld>
            <a:endParaRPr lang="en-US"/>
          </a:p>
        </p:txBody>
      </p:sp>
    </p:spTree>
    <p:extLst>
      <p:ext uri="{BB962C8B-B14F-4D97-AF65-F5344CB8AC3E}">
        <p14:creationId xmlns:p14="http://schemas.microsoft.com/office/powerpoint/2010/main" val="1787509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292">
              <a:srgbClr val="DD7FC4"/>
            </a:gs>
            <a:gs pos="54555">
              <a:srgbClr val="C5AFDC"/>
            </a:gs>
            <a:gs pos="62977">
              <a:srgbClr val="BEBEE3"/>
            </a:gs>
            <a:gs pos="44168">
              <a:srgbClr val="CE9DD3"/>
            </a:gs>
            <a:gs pos="9000">
              <a:srgbClr val="E965B8"/>
            </a:gs>
            <a:gs pos="0">
              <a:srgbClr val="F44EAD"/>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3495B-7997-4EA7-9F12-06B5297C00BB}" type="datetimeFigureOut">
              <a:rPr lang="en-US" smtClean="0"/>
              <a:t>3/22/2015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06E50-F961-4F55-B1C8-8C0E5C2E1A78}" type="slidenum">
              <a:rPr lang="en-US" smtClean="0"/>
              <a:t>‹#›</a:t>
            </a:fld>
            <a:endParaRPr lang="en-US"/>
          </a:p>
        </p:txBody>
      </p:sp>
    </p:spTree>
    <p:extLst>
      <p:ext uri="{BB962C8B-B14F-4D97-AF65-F5344CB8AC3E}">
        <p14:creationId xmlns:p14="http://schemas.microsoft.com/office/powerpoint/2010/main" val="1442615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uWi5iXnguTU"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ideo" Target="https://www.youtube.com/embed/hWNCOvq5p74" TargetMode="External"/><Relationship Id="rId5" Type="http://schemas.openxmlformats.org/officeDocument/2006/relationships/image" Target="../media/image17.jp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w7GH8QDBYE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hWNCOvq5p7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7292">
              <a:srgbClr val="DD7FC4"/>
            </a:gs>
            <a:gs pos="54555">
              <a:srgbClr val="C5AFDC"/>
            </a:gs>
            <a:gs pos="62977">
              <a:srgbClr val="BEBEE3"/>
            </a:gs>
            <a:gs pos="44168">
              <a:srgbClr val="CE9DD3"/>
            </a:gs>
            <a:gs pos="9000">
              <a:srgbClr val="E965B8"/>
            </a:gs>
            <a:gs pos="0">
              <a:srgbClr val="F44EAD"/>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8571" y="801384"/>
            <a:ext cx="7644346" cy="3513762"/>
          </a:xfrm>
        </p:spPr>
        <p:txBody>
          <a:bodyPr>
            <a:normAutofit/>
          </a:bodyPr>
          <a:lstStyle/>
          <a:p>
            <a:r>
              <a:rPr lang="en-US" sz="6600" dirty="0" smtClean="0">
                <a:latin typeface="Forte" panose="03060902040502070203" pitchFamily="66" charset="0"/>
              </a:rPr>
              <a:t>Just Talk To Me!</a:t>
            </a:r>
            <a:r>
              <a:rPr lang="en-US" dirty="0" smtClean="0"/>
              <a:t/>
            </a:r>
            <a:br>
              <a:rPr lang="en-US" dirty="0" smtClean="0"/>
            </a:br>
            <a:r>
              <a:rPr lang="en-US" sz="3200" dirty="0" smtClean="0">
                <a:latin typeface="Forte" panose="03060902040502070203" pitchFamily="66" charset="0"/>
              </a:rPr>
              <a:t>with</a:t>
            </a:r>
            <a:r>
              <a:rPr lang="en-US" dirty="0" smtClean="0"/>
              <a:t/>
            </a:r>
            <a:br>
              <a:rPr lang="en-US" dirty="0" smtClean="0"/>
            </a:br>
            <a:r>
              <a:rPr lang="en-US" sz="5300" b="1" i="1" dirty="0" smtClean="0">
                <a:latin typeface="Forte" panose="03060902040502070203" pitchFamily="66" charset="0"/>
              </a:rPr>
              <a:t>Audrea </a:t>
            </a:r>
            <a:r>
              <a:rPr lang="en-US" sz="4000" b="1" i="1" dirty="0" smtClean="0">
                <a:latin typeface="Forte" panose="03060902040502070203" pitchFamily="66" charset="0"/>
              </a:rPr>
              <a:t>and</a:t>
            </a:r>
            <a:r>
              <a:rPr lang="en-US" sz="5300" b="1" i="1" dirty="0" smtClean="0">
                <a:latin typeface="Forte" panose="03060902040502070203" pitchFamily="66" charset="0"/>
              </a:rPr>
              <a:t> Sandra</a:t>
            </a:r>
            <a:r>
              <a:rPr lang="en-US" sz="8000" b="1" i="1" dirty="0" smtClean="0">
                <a:latin typeface="Forte" panose="03060902040502070203" pitchFamily="66" charset="0"/>
              </a:rPr>
              <a:t/>
            </a:r>
            <a:br>
              <a:rPr lang="en-US" sz="8000" b="1" i="1" dirty="0" smtClean="0">
                <a:latin typeface="Forte" panose="03060902040502070203" pitchFamily="66" charset="0"/>
              </a:rPr>
            </a:br>
            <a:r>
              <a:rPr lang="en-US" sz="3200" b="1" i="1" dirty="0" smtClean="0">
                <a:latin typeface="Forte" panose="03060902040502070203" pitchFamily="66" charset="0"/>
              </a:rPr>
              <a:t>Life Coaches</a:t>
            </a:r>
            <a:br>
              <a:rPr lang="en-US" sz="3200" b="1" i="1" dirty="0" smtClean="0">
                <a:latin typeface="Forte" panose="03060902040502070203" pitchFamily="66" charset="0"/>
              </a:rPr>
            </a:br>
            <a:r>
              <a:rPr lang="en-US" sz="3200" b="1" i="1" dirty="0" smtClean="0">
                <a:latin typeface="Forte" panose="03060902040502070203" pitchFamily="66" charset="0"/>
              </a:rPr>
              <a:t>Mentors</a:t>
            </a:r>
            <a:br>
              <a:rPr lang="en-US" sz="3200" b="1" i="1" dirty="0" smtClean="0">
                <a:latin typeface="Forte" panose="03060902040502070203" pitchFamily="66" charset="0"/>
              </a:rPr>
            </a:br>
            <a:r>
              <a:rPr lang="en-US" sz="3200" b="1" i="1" dirty="0" smtClean="0">
                <a:latin typeface="Forte" panose="03060902040502070203" pitchFamily="66" charset="0"/>
              </a:rPr>
              <a:t> Agents of Encouragement</a:t>
            </a:r>
            <a:endParaRPr lang="en-US" sz="3200" b="1" i="1" dirty="0">
              <a:latin typeface="Forte" panose="03060902040502070203" pitchFamily="66"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1384"/>
            <a:ext cx="2208571" cy="5537771"/>
          </a:xfrm>
          <a:prstGeom prst="rect">
            <a:avLst/>
          </a:prstGeom>
          <a:effectLst>
            <a:glow rad="127000">
              <a:srgbClr val="CE6DD5"/>
            </a:glo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2917" y="819782"/>
            <a:ext cx="2339083" cy="5537771"/>
          </a:xfrm>
          <a:prstGeom prst="rect">
            <a:avLst/>
          </a:prstGeom>
          <a:effectLst>
            <a:glow rad="127000">
              <a:srgbClr val="CE6DD5"/>
            </a:glow>
          </a:effectLst>
        </p:spPr>
      </p:pic>
      <p:sp>
        <p:nvSpPr>
          <p:cNvPr id="11" name="TextBox 10"/>
          <p:cNvSpPr txBox="1"/>
          <p:nvPr/>
        </p:nvSpPr>
        <p:spPr>
          <a:xfrm>
            <a:off x="2208571" y="4898623"/>
            <a:ext cx="7644346" cy="1477328"/>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Psalm 139 Woman – Gathering of the Vessels – Hilliard Edition</a:t>
            </a:r>
          </a:p>
          <a:p>
            <a:pPr algn="ctr"/>
            <a:r>
              <a:rPr lang="en-US" b="1" dirty="0" smtClean="0">
                <a:latin typeface="Arial" panose="020B0604020202020204" pitchFamily="34" charset="0"/>
                <a:cs typeface="Arial" panose="020B0604020202020204" pitchFamily="34" charset="0"/>
              </a:rPr>
              <a:t>FIRST SATURDAYS</a:t>
            </a:r>
          </a:p>
          <a:p>
            <a:pPr algn="ctr"/>
            <a:r>
              <a:rPr lang="en-US" b="1" dirty="0" smtClean="0">
                <a:latin typeface="Arial" panose="020B0604020202020204" pitchFamily="34" charset="0"/>
                <a:cs typeface="Arial" panose="020B0604020202020204" pitchFamily="34" charset="0"/>
              </a:rPr>
              <a:t>Hilliard Branch Library</a:t>
            </a:r>
          </a:p>
          <a:p>
            <a:pPr algn="ctr"/>
            <a:r>
              <a:rPr lang="en-US" b="1" dirty="0" smtClean="0">
                <a:latin typeface="Arial" panose="020B0604020202020204" pitchFamily="34" charset="0"/>
                <a:cs typeface="Arial" panose="020B0604020202020204" pitchFamily="34" charset="0"/>
              </a:rPr>
              <a:t>11:30 am</a:t>
            </a:r>
          </a:p>
          <a:p>
            <a:pPr algn="ct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717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All About Me!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b="1" dirty="0" smtClean="0">
                <a:latin typeface="Arial" panose="020B0604020202020204" pitchFamily="34" charset="0"/>
                <a:cs typeface="Arial" panose="020B0604020202020204" pitchFamily="34" charset="0"/>
              </a:rPr>
              <a:t>Self-assessment of…</a:t>
            </a:r>
          </a:p>
          <a:p>
            <a:pPr marL="457200" lvl="1" indent="0" algn="ctr">
              <a:buNone/>
            </a:pPr>
            <a:r>
              <a:rPr lang="en-US" b="1" i="1" dirty="0" smtClean="0">
                <a:latin typeface="Arial" panose="020B0604020202020204" pitchFamily="34" charset="0"/>
                <a:cs typeface="Arial" panose="020B0604020202020204" pitchFamily="34" charset="0"/>
              </a:rPr>
              <a:t>your attributes, your gifts, your </a:t>
            </a:r>
            <a:r>
              <a:rPr lang="en-US" b="1" i="1" dirty="0">
                <a:latin typeface="Arial" panose="020B0604020202020204" pitchFamily="34" charset="0"/>
                <a:cs typeface="Arial" panose="020B0604020202020204" pitchFamily="34" charset="0"/>
              </a:rPr>
              <a:t>talents</a:t>
            </a:r>
          </a:p>
          <a:p>
            <a:pPr marL="0" lvl="0" indent="0" algn="ctr">
              <a:buNone/>
            </a:pPr>
            <a:endParaRPr lang="en-US" b="1" dirty="0" smtClean="0">
              <a:latin typeface="Arial" panose="020B0604020202020204" pitchFamily="34" charset="0"/>
              <a:cs typeface="Arial" panose="020B0604020202020204" pitchFamily="34" charset="0"/>
            </a:endParaRPr>
          </a:p>
          <a:p>
            <a:pPr marL="0" lvl="0" indent="0" algn="ctr">
              <a:buNone/>
            </a:pPr>
            <a:r>
              <a:rPr lang="en-US" b="1" dirty="0" smtClean="0">
                <a:latin typeface="Arial" panose="020B0604020202020204" pitchFamily="34" charset="0"/>
                <a:cs typeface="Arial" panose="020B0604020202020204" pitchFamily="34" charset="0"/>
              </a:rPr>
              <a:t>Don’t shy away from pointing out the positives </a:t>
            </a:r>
          </a:p>
          <a:p>
            <a:pPr marL="0" lvl="0" indent="0" algn="ctr">
              <a:buNone/>
            </a:pPr>
            <a:endParaRPr lang="en-US" b="1" dirty="0" smtClean="0">
              <a:latin typeface="Arial" panose="020B0604020202020204" pitchFamily="34" charset="0"/>
              <a:cs typeface="Arial" panose="020B0604020202020204" pitchFamily="34" charset="0"/>
            </a:endParaRPr>
          </a:p>
          <a:p>
            <a:pPr marL="0" lvl="0" indent="0" algn="ctr">
              <a:buNone/>
            </a:pPr>
            <a:r>
              <a:rPr lang="en-US" b="1" dirty="0" smtClean="0">
                <a:latin typeface="Arial" panose="020B0604020202020204" pitchFamily="34" charset="0"/>
                <a:cs typeface="Arial" panose="020B0604020202020204" pitchFamily="34" charset="0"/>
              </a:rPr>
              <a:t>Great </a:t>
            </a:r>
            <a:r>
              <a:rPr lang="en-US" b="1" dirty="0">
                <a:latin typeface="Arial" panose="020B0604020202020204" pitchFamily="34" charset="0"/>
                <a:cs typeface="Arial" panose="020B0604020202020204" pitchFamily="34" charset="0"/>
              </a:rPr>
              <a:t>things are in you </a:t>
            </a:r>
            <a:r>
              <a:rPr lang="en-US" b="1" dirty="0" smtClean="0">
                <a:latin typeface="Arial" panose="020B0604020202020204" pitchFamily="34" charset="0"/>
                <a:cs typeface="Arial" panose="020B0604020202020204" pitchFamily="34" charset="0"/>
              </a:rPr>
              <a:t>because </a:t>
            </a:r>
            <a:r>
              <a:rPr lang="en-US" b="1" dirty="0">
                <a:latin typeface="Arial" panose="020B0604020202020204" pitchFamily="34" charset="0"/>
                <a:cs typeface="Arial" panose="020B0604020202020204" pitchFamily="34" charset="0"/>
              </a:rPr>
              <a:t>God placed them </a:t>
            </a:r>
            <a:r>
              <a:rPr lang="en-US" b="1" dirty="0" smtClean="0">
                <a:latin typeface="Arial" panose="020B0604020202020204" pitchFamily="34" charset="0"/>
                <a:cs typeface="Arial" panose="020B0604020202020204" pitchFamily="34" charset="0"/>
              </a:rPr>
              <a:t>there</a:t>
            </a:r>
          </a:p>
          <a:p>
            <a:pPr marL="0" lvl="0" indent="0" algn="ctr">
              <a:buNone/>
            </a:pPr>
            <a:endParaRPr lang="en-US" b="1" dirty="0" smtClean="0">
              <a:latin typeface="Arial" panose="020B0604020202020204" pitchFamily="34" charset="0"/>
              <a:cs typeface="Arial" panose="020B0604020202020204" pitchFamily="34" charset="0"/>
            </a:endParaRPr>
          </a:p>
          <a:p>
            <a:pPr marL="0" lvl="0" indent="0" algn="ctr">
              <a:buNone/>
            </a:pPr>
            <a:r>
              <a:rPr lang="en-US" b="1" dirty="0" smtClean="0">
                <a:latin typeface="Arial" panose="020B0604020202020204" pitchFamily="34" charset="0"/>
                <a:cs typeface="Arial" panose="020B0604020202020204" pitchFamily="34" charset="0"/>
              </a:rPr>
              <a:t>Don’t forget to “flip the script” on the enemy</a:t>
            </a:r>
          </a:p>
          <a:p>
            <a:pPr marL="457200" lvl="1" indent="0" algn="ctr">
              <a:buNone/>
            </a:pPr>
            <a:r>
              <a:rPr lang="en-US" sz="2000" b="1" i="1" dirty="0" smtClean="0">
                <a:latin typeface="Arial" panose="020B0604020202020204" pitchFamily="34" charset="0"/>
                <a:cs typeface="Arial" panose="020B0604020202020204" pitchFamily="34" charset="0"/>
              </a:rPr>
              <a:t>Discovered faith and resolve you didn’t know you had</a:t>
            </a:r>
          </a:p>
          <a:p>
            <a:pPr marL="457200" lvl="1" indent="0" algn="ctr">
              <a:buNone/>
            </a:pPr>
            <a:r>
              <a:rPr lang="en-US" sz="2000" b="1" i="1" dirty="0" smtClean="0">
                <a:latin typeface="Arial" panose="020B0604020202020204" pitchFamily="34" charset="0"/>
                <a:cs typeface="Arial" panose="020B0604020202020204" pitchFamily="34" charset="0"/>
              </a:rPr>
              <a:t>Learned to trust God even more because of </a:t>
            </a:r>
          </a:p>
          <a:p>
            <a:pPr marL="457200" lvl="1" indent="0" algn="ctr">
              <a:buNone/>
            </a:pPr>
            <a:r>
              <a:rPr lang="en-US" sz="2000" b="1" i="1" dirty="0" smtClean="0">
                <a:latin typeface="Arial" panose="020B0604020202020204" pitchFamily="34" charset="0"/>
                <a:cs typeface="Arial" panose="020B0604020202020204" pitchFamily="34" charset="0"/>
              </a:rPr>
              <a:t>what you’ve come through</a:t>
            </a:r>
            <a:endParaRPr lang="en-US" sz="2000" b="1" i="1" dirty="0">
              <a:latin typeface="Arial" panose="020B0604020202020204" pitchFamily="34" charset="0"/>
              <a:cs typeface="Arial" panose="020B0604020202020204" pitchFamily="34" charset="0"/>
            </a:endParaRPr>
          </a:p>
          <a:p>
            <a:pPr marL="0" indent="0">
              <a:buNone/>
            </a:pPr>
            <a:endParaRPr lang="en-US" sz="4400" dirty="0">
              <a:latin typeface="+mj-lt"/>
              <a:ea typeface="+mj-ea"/>
              <a:cs typeface="+mj-cs"/>
            </a:endParaRPr>
          </a:p>
        </p:txBody>
      </p:sp>
    </p:spTree>
    <p:extLst>
      <p:ext uri="{BB962C8B-B14F-4D97-AF65-F5344CB8AC3E}">
        <p14:creationId xmlns:p14="http://schemas.microsoft.com/office/powerpoint/2010/main" val="2331294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You Are Unique!</a:t>
            </a:r>
            <a:endParaRPr lang="en-US"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48836" y="1825625"/>
            <a:ext cx="4360328" cy="4351338"/>
          </a:xfrm>
        </p:spPr>
      </p:pic>
      <p:sp>
        <p:nvSpPr>
          <p:cNvPr id="6" name="Content Placeholder 5"/>
          <p:cNvSpPr>
            <a:spLocks noGrp="1"/>
          </p:cNvSpPr>
          <p:nvPr>
            <p:ph sz="half" idx="2"/>
          </p:nvPr>
        </p:nvSpPr>
        <p:spPr/>
        <p:txBody>
          <a:bodyPr>
            <a:normAutofit/>
          </a:bodyPr>
          <a:lstStyle/>
          <a:p>
            <a:pPr marL="0" indent="0" algn="ctr">
              <a:buNone/>
            </a:pPr>
            <a:r>
              <a:rPr lang="en-US" sz="2200" dirty="0">
                <a:latin typeface="Arial" panose="020B0604020202020204" pitchFamily="34" charset="0"/>
                <a:cs typeface="Arial" panose="020B0604020202020204" pitchFamily="34" charset="0"/>
              </a:rPr>
              <a:t>Be YOU!! </a:t>
            </a:r>
            <a:endParaRPr lang="en-US" sz="2200" dirty="0" smtClean="0">
              <a:latin typeface="Arial" panose="020B0604020202020204" pitchFamily="34" charset="0"/>
              <a:cs typeface="Arial" panose="020B0604020202020204" pitchFamily="34" charset="0"/>
            </a:endParaRPr>
          </a:p>
          <a:p>
            <a:pPr marL="0" indent="0" algn="ctr">
              <a:buNone/>
            </a:pPr>
            <a:r>
              <a:rPr lang="en-US" sz="2200" dirty="0" smtClean="0">
                <a:latin typeface="Arial" panose="020B0604020202020204" pitchFamily="34" charset="0"/>
                <a:cs typeface="Arial" panose="020B0604020202020204" pitchFamily="34" charset="0"/>
              </a:rPr>
              <a:t>Learn </a:t>
            </a:r>
            <a:r>
              <a:rPr lang="en-US" sz="2200" dirty="0">
                <a:latin typeface="Arial" panose="020B0604020202020204" pitchFamily="34" charset="0"/>
                <a:cs typeface="Arial" panose="020B0604020202020204" pitchFamily="34" charset="0"/>
              </a:rPr>
              <a:t>to love who God created you to be and to appreciate the gifts, talents, abilities, and accomplishments of your sisters. United we can do so many things. Stop comparing and start collaborating! There are people to be touched, lives to be changed, and changes to be made. Women encouraging women... It's a WONDERFUL thing!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Psalm 139 Woman</a:t>
            </a:r>
          </a:p>
        </p:txBody>
      </p:sp>
    </p:spTree>
    <p:extLst>
      <p:ext uri="{BB962C8B-B14F-4D97-AF65-F5344CB8AC3E}">
        <p14:creationId xmlns:p14="http://schemas.microsoft.com/office/powerpoint/2010/main" val="885790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87141" y="371475"/>
            <a:ext cx="4832350" cy="6346825"/>
          </a:xfrm>
          <a:effectLst>
            <a:glow rad="127000">
              <a:srgbClr val="F44EAD">
                <a:alpha val="52000"/>
              </a:srgbClr>
            </a:glow>
          </a:effectLst>
        </p:spPr>
      </p:pic>
      <p:pic>
        <p:nvPicPr>
          <p:cNvPr id="8" name="Content Placeholder 7"/>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6475005" y="371475"/>
            <a:ext cx="4902200" cy="6354763"/>
          </a:xfrm>
          <a:effectLst>
            <a:glow rad="127000">
              <a:srgbClr val="F44EAD">
                <a:alpha val="52000"/>
              </a:srgbClr>
            </a:glow>
          </a:effectLst>
        </p:spPr>
      </p:pic>
    </p:spTree>
    <p:extLst>
      <p:ext uri="{BB962C8B-B14F-4D97-AF65-F5344CB8AC3E}">
        <p14:creationId xmlns:p14="http://schemas.microsoft.com/office/powerpoint/2010/main" val="3130167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296" y="437044"/>
            <a:ext cx="10515600" cy="1325563"/>
          </a:xfrm>
          <a:scene3d>
            <a:camera prst="orthographicFront"/>
            <a:lightRig rig="threePt" dir="t"/>
          </a:scene3d>
          <a:sp3d>
            <a:bevelT prst="relaxedInset"/>
          </a:sp3d>
        </p:spPr>
        <p:txBody>
          <a:bodyPr/>
          <a:lstStyle/>
          <a:p>
            <a:pPr algn="ctr"/>
            <a:r>
              <a:rPr lang="en-US" dirty="0" smtClean="0">
                <a:latin typeface="Arial" panose="020B0604020202020204" pitchFamily="34" charset="0"/>
                <a:cs typeface="Arial" panose="020B0604020202020204" pitchFamily="34" charset="0"/>
              </a:rPr>
              <a:t>Do You Really Know Who You Are?</a:t>
            </a:r>
            <a:endParaRPr lang="en-US" dirty="0">
              <a:latin typeface="Arial" panose="020B0604020202020204" pitchFamily="34" charset="0"/>
              <a:cs typeface="Arial" panose="020B0604020202020204" pitchFamily="34" charset="0"/>
            </a:endParaRPr>
          </a:p>
        </p:txBody>
      </p:sp>
      <p:pic>
        <p:nvPicPr>
          <p:cNvPr id="4" name="uWi5iXnguTU"/>
          <p:cNvPicPr>
            <a:picLocks noGrp="1" noRot="1" noChangeAspect="1"/>
          </p:cNvPicPr>
          <p:nvPr>
            <p:ph idx="1"/>
            <a:videoFile r:link="rId1"/>
          </p:nvPr>
        </p:nvPicPr>
        <p:blipFill>
          <a:blip r:embed="rId4"/>
          <a:stretch>
            <a:fillRect/>
          </a:stretch>
        </p:blipFill>
        <p:spPr>
          <a:xfrm>
            <a:off x="1524000" y="1981200"/>
            <a:ext cx="9144000" cy="4301185"/>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2572325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8779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Never too late to change…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Meet Antoinette (Toni)</a:t>
            </a:r>
            <a:endParaRPr lang="en-US" b="1" dirty="0">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1825625"/>
            <a:ext cx="5181600" cy="4351338"/>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338040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The Challenge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lvl="0" indent="0" algn="ctr">
              <a:lnSpc>
                <a:spcPct val="150000"/>
              </a:lnSpc>
              <a:buNone/>
            </a:pPr>
            <a:r>
              <a:rPr lang="en-US" b="1" i="1" dirty="0" smtClean="0">
                <a:latin typeface="Arial" panose="020B0604020202020204" pitchFamily="34" charset="0"/>
                <a:cs typeface="Arial" panose="020B0604020202020204" pitchFamily="34" charset="0"/>
              </a:rPr>
              <a:t>Press </a:t>
            </a:r>
            <a:r>
              <a:rPr lang="en-US" b="1" i="1" dirty="0">
                <a:latin typeface="Arial" panose="020B0604020202020204" pitchFamily="34" charset="0"/>
                <a:cs typeface="Arial" panose="020B0604020202020204" pitchFamily="34" charset="0"/>
              </a:rPr>
              <a:t>your way to dream</a:t>
            </a:r>
          </a:p>
          <a:p>
            <a:pPr marL="0" lvl="0" indent="0" algn="ctr">
              <a:lnSpc>
                <a:spcPct val="150000"/>
              </a:lnSpc>
              <a:buNone/>
            </a:pPr>
            <a:r>
              <a:rPr lang="en-US" b="1" i="1" dirty="0">
                <a:latin typeface="Arial" panose="020B0604020202020204" pitchFamily="34" charset="0"/>
                <a:cs typeface="Arial" panose="020B0604020202020204" pitchFamily="34" charset="0"/>
              </a:rPr>
              <a:t>Visualize and </a:t>
            </a:r>
            <a:r>
              <a:rPr lang="en-US" b="1" i="1" dirty="0" smtClean="0">
                <a:latin typeface="Arial" panose="020B0604020202020204" pitchFamily="34" charset="0"/>
                <a:cs typeface="Arial" panose="020B0604020202020204" pitchFamily="34" charset="0"/>
              </a:rPr>
              <a:t>Record</a:t>
            </a:r>
          </a:p>
          <a:p>
            <a:pPr marL="0" lvl="0" indent="0" algn="ctr">
              <a:lnSpc>
                <a:spcPct val="150000"/>
              </a:lnSpc>
              <a:buNone/>
            </a:pPr>
            <a:r>
              <a:rPr lang="en-US" b="1" i="1" dirty="0" smtClean="0">
                <a:latin typeface="Arial" panose="020B0604020202020204" pitchFamily="34" charset="0"/>
                <a:cs typeface="Arial" panose="020B0604020202020204" pitchFamily="34" charset="0"/>
              </a:rPr>
              <a:t>Get ready to produce your Vision </a:t>
            </a:r>
            <a:r>
              <a:rPr lang="en-US" b="1" i="1" dirty="0">
                <a:latin typeface="Arial" panose="020B0604020202020204" pitchFamily="34" charset="0"/>
                <a:cs typeface="Arial" panose="020B0604020202020204" pitchFamily="34" charset="0"/>
              </a:rPr>
              <a:t>B</a:t>
            </a:r>
            <a:r>
              <a:rPr lang="en-US" b="1" i="1" dirty="0" smtClean="0">
                <a:latin typeface="Arial" panose="020B0604020202020204" pitchFamily="34" charset="0"/>
                <a:cs typeface="Arial" panose="020B0604020202020204" pitchFamily="34" charset="0"/>
              </a:rPr>
              <a:t>oard(s)</a:t>
            </a:r>
            <a:endParaRPr lang="en-US" b="1" i="1" dirty="0">
              <a:latin typeface="Arial" panose="020B0604020202020204" pitchFamily="34" charset="0"/>
              <a:cs typeface="Arial" panose="020B0604020202020204" pitchFamily="34" charset="0"/>
            </a:endParaRPr>
          </a:p>
          <a:p>
            <a:pPr marL="0" lvl="0" indent="0" algn="ctr">
              <a:lnSpc>
                <a:spcPct val="150000"/>
              </a:lnSpc>
              <a:buNone/>
            </a:pPr>
            <a:r>
              <a:rPr lang="en-US" b="1" i="1" dirty="0" smtClean="0">
                <a:latin typeface="Arial" panose="020B0604020202020204" pitchFamily="34" charset="0"/>
                <a:cs typeface="Arial" panose="020B0604020202020204" pitchFamily="34" charset="0"/>
              </a:rPr>
              <a:t>Find examples </a:t>
            </a:r>
            <a:r>
              <a:rPr lang="en-US" b="1" i="1" dirty="0">
                <a:latin typeface="Arial" panose="020B0604020202020204" pitchFamily="34" charset="0"/>
                <a:cs typeface="Arial" panose="020B0604020202020204" pitchFamily="34" charset="0"/>
              </a:rPr>
              <a:t>of Vision </a:t>
            </a:r>
            <a:r>
              <a:rPr lang="en-US" b="1" i="1" dirty="0" smtClean="0">
                <a:latin typeface="Arial" panose="020B0604020202020204" pitchFamily="34" charset="0"/>
                <a:cs typeface="Arial" panose="020B0604020202020204" pitchFamily="34" charset="0"/>
              </a:rPr>
              <a:t>Boards</a:t>
            </a:r>
          </a:p>
          <a:p>
            <a:pPr marL="0" lvl="0" indent="0" algn="ctr">
              <a:lnSpc>
                <a:spcPct val="150000"/>
              </a:lnSpc>
              <a:buNone/>
            </a:pPr>
            <a:r>
              <a:rPr lang="en-US" b="1" i="1" dirty="0" smtClean="0">
                <a:latin typeface="Arial" panose="020B0604020202020204" pitchFamily="34" charset="0"/>
                <a:cs typeface="Arial" panose="020B0604020202020204" pitchFamily="34" charset="0"/>
              </a:rPr>
              <a:t>Gather materials for your project</a:t>
            </a:r>
            <a:endParaRPr lang="en-US" b="1" i="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07465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1999" cy="6944297"/>
          </a:xfrm>
          <a:prstGeom prst="rect">
            <a:avLst/>
          </a:prstGeom>
        </p:spPr>
      </p:pic>
    </p:spTree>
    <p:extLst>
      <p:ext uri="{BB962C8B-B14F-4D97-AF65-F5344CB8AC3E}">
        <p14:creationId xmlns:p14="http://schemas.microsoft.com/office/powerpoint/2010/main" val="1065552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34" y="365124"/>
            <a:ext cx="10515600" cy="1325563"/>
          </a:xfrm>
        </p:spPr>
        <p:txBody>
          <a:bodyPr>
            <a:normAutofit/>
          </a:bodyPr>
          <a:lstStyle/>
          <a:p>
            <a:pPr algn="ctr"/>
            <a:r>
              <a:rPr lang="en-US" sz="3600" b="1" dirty="0" smtClean="0">
                <a:latin typeface="Arial" panose="020B0604020202020204" pitchFamily="34" charset="0"/>
                <a:cs typeface="Arial" panose="020B0604020202020204" pitchFamily="34" charset="0"/>
              </a:rPr>
              <a:t>Morning Time…  Joy Comes in the Morning!</a:t>
            </a:r>
            <a:endParaRPr lang="en-US" sz="3600" b="1" dirty="0">
              <a:latin typeface="Arial" panose="020B0604020202020204" pitchFamily="34" charset="0"/>
              <a:cs typeface="Arial" panose="020B0604020202020204" pitchFamily="34" charset="0"/>
            </a:endParaRPr>
          </a:p>
        </p:txBody>
      </p:sp>
      <p:pic>
        <p:nvPicPr>
          <p:cNvPr id="6" name="hWNCOvq5p74"/>
          <p:cNvPicPr>
            <a:picLocks noGrp="1" noRot="1" noChangeAspect="1"/>
          </p:cNvPicPr>
          <p:nvPr>
            <p:ph sz="half" idx="1"/>
            <a:videoFile r:link="rId1"/>
          </p:nvPr>
        </p:nvPicPr>
        <p:blipFill>
          <a:blip r:embed="rId4"/>
          <a:stretch>
            <a:fillRect/>
          </a:stretch>
        </p:blipFill>
        <p:spPr>
          <a:xfrm>
            <a:off x="1182120" y="4367693"/>
            <a:ext cx="4677120" cy="2259282"/>
          </a:xfrm>
          <a:prstGeom prst="rect">
            <a:avLst/>
          </a:prstGeom>
        </p:spPr>
      </p:pic>
      <p:pic>
        <p:nvPicPr>
          <p:cNvPr id="5" name="Content Placeholder 4"/>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207626" y="1690688"/>
            <a:ext cx="5509260" cy="5026978"/>
          </a:xfrm>
        </p:spPr>
      </p:pic>
      <p:sp>
        <p:nvSpPr>
          <p:cNvPr id="8" name="TextBox 7"/>
          <p:cNvSpPr txBox="1"/>
          <p:nvPr/>
        </p:nvSpPr>
        <p:spPr>
          <a:xfrm>
            <a:off x="1068153" y="1713445"/>
            <a:ext cx="4905055" cy="2631490"/>
          </a:xfrm>
          <a:prstGeom prst="rect">
            <a:avLst/>
          </a:prstGeom>
          <a:noFill/>
          <a:effectLst>
            <a:glow rad="101600">
              <a:srgbClr val="7030A0"/>
            </a:glow>
            <a:softEdge rad="0"/>
          </a:effectLst>
        </p:spPr>
        <p:txBody>
          <a:bodyPr wrap="square" rtlCol="0">
            <a:spAutoFit/>
          </a:bodyPr>
          <a:lstStyle/>
          <a:p>
            <a:pPr algn="just"/>
            <a:r>
              <a:rPr lang="en-US" sz="1650" i="1" dirty="0" smtClean="0">
                <a:latin typeface="Arial" panose="020B0604020202020204" pitchFamily="34" charset="0"/>
                <a:cs typeface="Arial" panose="020B0604020202020204" pitchFamily="34" charset="0"/>
              </a:rPr>
              <a:t>Life may have dealt you many blows that knocked you out… but they didn’t take you out of the game.  Even as you begin to look up and move forward, the process of change, purging and healing may prove to be painful.  Don’t allow yourself to be overwhelmed.  Keep moving forward knowing that as you push and press your way, sometimes with tears streaming down your face, JOY is coming your way. Listen and reflect as Bishop George Davis lets us know what time it is!</a:t>
            </a:r>
            <a:endParaRPr lang="en-US" sz="165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2482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Homework</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endParaRPr lang="en-US" dirty="0" smtClean="0">
              <a:latin typeface="Arial" panose="020B0604020202020204" pitchFamily="34" charset="0"/>
              <a:cs typeface="Arial" panose="020B0604020202020204" pitchFamily="34" charset="0"/>
            </a:endParaRPr>
          </a:p>
          <a:p>
            <a:pPr marL="0" indent="0" algn="ctr">
              <a:buNone/>
            </a:pPr>
            <a:r>
              <a:rPr lang="en-US" i="1" dirty="0" smtClean="0">
                <a:latin typeface="Arial" panose="020B0604020202020204" pitchFamily="34" charset="0"/>
                <a:cs typeface="Arial" panose="020B0604020202020204" pitchFamily="34" charset="0"/>
              </a:rPr>
              <a:t>Prepare to make two vision boards…</a:t>
            </a:r>
          </a:p>
          <a:p>
            <a:pPr marL="0" indent="0">
              <a:buNone/>
            </a:pPr>
            <a:endParaRPr lang="en-US" dirty="0" smtClean="0">
              <a:latin typeface="Arial" panose="020B0604020202020204" pitchFamily="34" charset="0"/>
              <a:cs typeface="Arial" panose="020B0604020202020204" pitchFamily="34" charset="0"/>
            </a:endParaRPr>
          </a:p>
          <a:p>
            <a:pPr marL="0" lvl="0" indent="0" algn="ctr">
              <a:buNone/>
            </a:pPr>
            <a:r>
              <a:rPr lang="en-US" b="1" i="1" dirty="0" smtClean="0">
                <a:latin typeface="Arial" panose="020B0604020202020204" pitchFamily="34" charset="0"/>
                <a:cs typeface="Arial" panose="020B0604020202020204" pitchFamily="34" charset="0"/>
              </a:rPr>
              <a:t>Vision </a:t>
            </a:r>
            <a:r>
              <a:rPr lang="en-US" b="1" i="1" dirty="0">
                <a:latin typeface="Arial" panose="020B0604020202020204" pitchFamily="34" charset="0"/>
                <a:cs typeface="Arial" panose="020B0604020202020204" pitchFamily="34" charset="0"/>
              </a:rPr>
              <a:t>Board – Who are you</a:t>
            </a:r>
            <a:r>
              <a:rPr lang="en-US" b="1" i="1" dirty="0" smtClean="0">
                <a:latin typeface="Arial" panose="020B0604020202020204" pitchFamily="34" charset="0"/>
                <a:cs typeface="Arial" panose="020B0604020202020204" pitchFamily="34" charset="0"/>
              </a:rPr>
              <a:t>?</a:t>
            </a:r>
          </a:p>
          <a:p>
            <a:pPr marL="0" lvl="0" indent="0" algn="ctr">
              <a:buNone/>
            </a:pPr>
            <a:r>
              <a:rPr lang="en-US" sz="2400" dirty="0" smtClean="0">
                <a:latin typeface="Arial" panose="020B0604020202020204" pitchFamily="34" charset="0"/>
                <a:cs typeface="Arial" panose="020B0604020202020204" pitchFamily="34" charset="0"/>
              </a:rPr>
              <a:t>Words and pictures that describe who you are</a:t>
            </a:r>
          </a:p>
          <a:p>
            <a:pPr marL="0" lvl="0" indent="0" algn="ctr">
              <a:buNone/>
            </a:pPr>
            <a:endParaRPr lang="en-US" sz="2400" dirty="0">
              <a:latin typeface="Arial" panose="020B0604020202020204" pitchFamily="34" charset="0"/>
              <a:cs typeface="Arial" panose="020B0604020202020204" pitchFamily="34" charset="0"/>
            </a:endParaRPr>
          </a:p>
          <a:p>
            <a:pPr marL="0" lvl="0" indent="0" algn="ctr">
              <a:buNone/>
            </a:pPr>
            <a:r>
              <a:rPr lang="en-US" b="1" i="1" dirty="0">
                <a:latin typeface="Arial" panose="020B0604020202020204" pitchFamily="34" charset="0"/>
                <a:cs typeface="Arial" panose="020B0604020202020204" pitchFamily="34" charset="0"/>
              </a:rPr>
              <a:t>Vision Board – What do you see/dream about/desire?</a:t>
            </a:r>
          </a:p>
          <a:p>
            <a:pPr marL="457200" lvl="1" indent="0" algn="ctr">
              <a:buNone/>
            </a:pPr>
            <a:r>
              <a:rPr lang="en-US" dirty="0">
                <a:latin typeface="Arial" panose="020B0604020202020204" pitchFamily="34" charset="0"/>
                <a:cs typeface="Arial" panose="020B0604020202020204" pitchFamily="34" charset="0"/>
              </a:rPr>
              <a:t>Not necessarily big goals for the </a:t>
            </a:r>
            <a:r>
              <a:rPr lang="en-US" dirty="0" smtClean="0">
                <a:latin typeface="Arial" panose="020B0604020202020204" pitchFamily="34" charset="0"/>
                <a:cs typeface="Arial" panose="020B0604020202020204" pitchFamily="34" charset="0"/>
              </a:rPr>
              <a:t>future…</a:t>
            </a:r>
            <a:endParaRPr lang="en-US" dirty="0">
              <a:latin typeface="Arial" panose="020B0604020202020204" pitchFamily="34" charset="0"/>
              <a:cs typeface="Arial" panose="020B0604020202020204" pitchFamily="34" charset="0"/>
            </a:endParaRPr>
          </a:p>
          <a:p>
            <a:pPr marL="457200" lvl="1" indent="0" algn="ctr">
              <a:buNone/>
            </a:pPr>
            <a:r>
              <a:rPr lang="en-US" dirty="0">
                <a:latin typeface="Arial" panose="020B0604020202020204" pitchFamily="34" charset="0"/>
                <a:cs typeface="Arial" panose="020B0604020202020204" pitchFamily="34" charset="0"/>
              </a:rPr>
              <a:t>Something you want to </a:t>
            </a:r>
            <a:r>
              <a:rPr lang="en-US" dirty="0" smtClean="0">
                <a:latin typeface="Arial" panose="020B0604020202020204" pitchFamily="34" charset="0"/>
                <a:cs typeface="Arial" panose="020B0604020202020204" pitchFamily="34" charset="0"/>
              </a:rPr>
              <a:t>accomplish</a:t>
            </a:r>
          </a:p>
          <a:p>
            <a:pPr marL="457200" lvl="1" indent="0" algn="ctr">
              <a:buNone/>
            </a:pPr>
            <a:r>
              <a:rPr lang="en-US" dirty="0" smtClean="0">
                <a:latin typeface="Arial" panose="020B0604020202020204" pitchFamily="34" charset="0"/>
                <a:cs typeface="Arial" panose="020B0604020202020204" pitchFamily="34" charset="0"/>
              </a:rPr>
              <a:t>Something </a:t>
            </a:r>
            <a:r>
              <a:rPr lang="en-US" dirty="0">
                <a:latin typeface="Arial" panose="020B0604020202020204" pitchFamily="34" charset="0"/>
                <a:cs typeface="Arial" panose="020B0604020202020204" pitchFamily="34" charset="0"/>
              </a:rPr>
              <a:t>you have put </a:t>
            </a:r>
            <a:r>
              <a:rPr lang="en-US" dirty="0" smtClean="0">
                <a:latin typeface="Arial" panose="020B0604020202020204" pitchFamily="34" charset="0"/>
                <a:cs typeface="Arial" panose="020B0604020202020204" pitchFamily="34" charset="0"/>
              </a:rPr>
              <a:t>off</a:t>
            </a:r>
          </a:p>
          <a:p>
            <a:pPr marL="457200" lvl="1" indent="0" algn="ctr">
              <a:buNone/>
            </a:pPr>
            <a:r>
              <a:rPr lang="en-US" dirty="0" smtClean="0">
                <a:latin typeface="Arial" panose="020B0604020202020204" pitchFamily="34" charset="0"/>
                <a:cs typeface="Arial" panose="020B0604020202020204" pitchFamily="34" charset="0"/>
              </a:rPr>
              <a:t>Something you would like to overcome</a:t>
            </a:r>
            <a:endParaRPr lang="en-US" dirty="0">
              <a:latin typeface="Arial" panose="020B0604020202020204" pitchFamily="34" charset="0"/>
              <a:cs typeface="Arial" panose="020B0604020202020204" pitchFamily="34" charset="0"/>
            </a:endParaRPr>
          </a:p>
          <a:p>
            <a:pPr marL="0" indent="0" algn="ctr">
              <a:buNone/>
            </a:pPr>
            <a:r>
              <a:rPr lang="en-US" dirty="0"/>
              <a:t> </a:t>
            </a:r>
          </a:p>
        </p:txBody>
      </p:sp>
    </p:spTree>
    <p:extLst>
      <p:ext uri="{BB962C8B-B14F-4D97-AF65-F5344CB8AC3E}">
        <p14:creationId xmlns:p14="http://schemas.microsoft.com/office/powerpoint/2010/main" val="249329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The Encouragement Agents</a:t>
            </a:r>
            <a:endParaRPr lang="en-US" b="1" dirty="0">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66491" y="1550286"/>
            <a:ext cx="6604340" cy="4953255"/>
          </a:xfrm>
          <a:effectLst>
            <a:glow rad="254000">
              <a:srgbClr val="CE6DD5"/>
            </a:glow>
          </a:effectLst>
        </p:spPr>
      </p:pic>
    </p:spTree>
    <p:extLst>
      <p:ext uri="{BB962C8B-B14F-4D97-AF65-F5344CB8AC3E}">
        <p14:creationId xmlns:p14="http://schemas.microsoft.com/office/powerpoint/2010/main" val="2294115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9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Next time…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9000" dirty="0" smtClean="0">
              <a:latin typeface="Forte" panose="03060902040502070203" pitchFamily="66" charset="0"/>
              <a:cs typeface="Arial" panose="020B0604020202020204" pitchFamily="34" charset="0"/>
            </a:endParaRPr>
          </a:p>
          <a:p>
            <a:pPr marL="0" indent="0" algn="ctr">
              <a:buNone/>
            </a:pPr>
            <a:r>
              <a:rPr lang="en-US" sz="9000" dirty="0" smtClean="0">
                <a:latin typeface="Forte" panose="03060902040502070203" pitchFamily="66" charset="0"/>
                <a:cs typeface="Arial" panose="020B0604020202020204" pitchFamily="34" charset="0"/>
              </a:rPr>
              <a:t>Vision Board Party!!!</a:t>
            </a:r>
            <a:endParaRPr lang="en-US" sz="9000" dirty="0">
              <a:latin typeface="Forte" panose="03060902040502070203" pitchFamily="66" charset="0"/>
              <a:cs typeface="Arial" panose="020B0604020202020204" pitchFamily="34" charset="0"/>
            </a:endParaRPr>
          </a:p>
        </p:txBody>
      </p:sp>
    </p:spTree>
    <p:extLst>
      <p:ext uri="{BB962C8B-B14F-4D97-AF65-F5344CB8AC3E}">
        <p14:creationId xmlns:p14="http://schemas.microsoft.com/office/powerpoint/2010/main" val="3026393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Whatever It Is… Let It Go</a:t>
            </a:r>
            <a:endParaRPr lang="en-US" b="1" dirty="0">
              <a:latin typeface="Arial" panose="020B0604020202020204" pitchFamily="34" charset="0"/>
              <a:cs typeface="Arial" panose="020B0604020202020204" pitchFamily="34" charset="0"/>
            </a:endParaRPr>
          </a:p>
        </p:txBody>
      </p:sp>
      <p:pic>
        <p:nvPicPr>
          <p:cNvPr id="4" name="w7GH8QDBYEU"/>
          <p:cNvPicPr>
            <a:picLocks noGrp="1" noRot="1" noChangeAspect="1"/>
          </p:cNvPicPr>
          <p:nvPr>
            <p:ph idx="1"/>
            <a:videoFile r:link="rId1"/>
          </p:nvPr>
        </p:nvPicPr>
        <p:blipFill>
          <a:blip r:embed="rId3"/>
          <a:stretch>
            <a:fillRect/>
          </a:stretch>
        </p:blipFill>
        <p:spPr>
          <a:xfrm>
            <a:off x="1761423" y="2146434"/>
            <a:ext cx="8200724" cy="4399146"/>
          </a:xfrm>
          <a:prstGeom prst="rect">
            <a:avLst/>
          </a:prstGeom>
          <a:ln>
            <a:noFill/>
          </a:ln>
          <a:effectLst>
            <a:glow rad="457200">
              <a:srgbClr val="CE6DD5">
                <a:alpha val="48000"/>
              </a:srgbClr>
            </a:glow>
          </a:effectLst>
        </p:spPr>
      </p:pic>
    </p:spTree>
    <p:extLst>
      <p:ext uri="{BB962C8B-B14F-4D97-AF65-F5344CB8AC3E}">
        <p14:creationId xmlns:p14="http://schemas.microsoft.com/office/powerpoint/2010/main" val="604345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Morning Time…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Joy Comes in the Morning!</a:t>
            </a:r>
            <a:endParaRPr lang="en-US" b="1" dirty="0">
              <a:latin typeface="Arial" panose="020B0604020202020204" pitchFamily="34" charset="0"/>
              <a:cs typeface="Arial" panose="020B0604020202020204" pitchFamily="34" charset="0"/>
            </a:endParaRPr>
          </a:p>
        </p:txBody>
      </p:sp>
      <p:pic>
        <p:nvPicPr>
          <p:cNvPr id="4" name="hWNCOvq5p74"/>
          <p:cNvPicPr>
            <a:picLocks noGrp="1" noRot="1" noChangeAspect="1"/>
          </p:cNvPicPr>
          <p:nvPr>
            <p:ph idx="1"/>
            <a:videoFile r:link="rId1"/>
          </p:nvPr>
        </p:nvPicPr>
        <p:blipFill>
          <a:blip r:embed="rId3"/>
          <a:stretch>
            <a:fillRect/>
          </a:stretch>
        </p:blipFill>
        <p:spPr>
          <a:xfrm>
            <a:off x="2009427" y="2009842"/>
            <a:ext cx="8364354" cy="4360244"/>
          </a:xfrm>
          <a:prstGeom prst="rect">
            <a:avLst/>
          </a:prstGeom>
          <a:effectLst>
            <a:glow rad="304800">
              <a:schemeClr val="accent5">
                <a:lumMod val="75000"/>
                <a:alpha val="40000"/>
              </a:schemeClr>
            </a:glow>
          </a:effectLst>
        </p:spPr>
      </p:pic>
    </p:spTree>
    <p:extLst>
      <p:ext uri="{BB962C8B-B14F-4D97-AF65-F5344CB8AC3E}">
        <p14:creationId xmlns:p14="http://schemas.microsoft.com/office/powerpoint/2010/main" val="1870429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7169" y="1623316"/>
            <a:ext cx="7233006" cy="4247317"/>
          </a:xfrm>
          <a:prstGeom prst="rect">
            <a:avLst/>
          </a:prstGeom>
          <a:noFill/>
        </p:spPr>
        <p:txBody>
          <a:bodyPr wrap="square" rtlCol="0">
            <a:spAutoFit/>
          </a:bodyPr>
          <a:lstStyle/>
          <a:p>
            <a:pPr algn="ctr"/>
            <a:r>
              <a:rPr lang="en-US" b="1" i="1" dirty="0"/>
              <a:t>Bring pictures, words, phrases that describe YOU </a:t>
            </a:r>
          </a:p>
          <a:p>
            <a:pPr algn="ctr"/>
            <a:r>
              <a:rPr lang="en-US" b="1" i="1" dirty="0"/>
              <a:t>so you can do a board that gives an accurate description of who you are, </a:t>
            </a:r>
          </a:p>
          <a:p>
            <a:pPr algn="ctr"/>
            <a:r>
              <a:rPr lang="en-US" b="1" i="1" dirty="0" smtClean="0"/>
              <a:t>now that you are lining your thoughts about yourself up with what God says about you.</a:t>
            </a:r>
          </a:p>
          <a:p>
            <a:pPr algn="ctr"/>
            <a:r>
              <a:rPr lang="en-US" b="1" i="1" dirty="0" smtClean="0"/>
              <a:t>AND</a:t>
            </a:r>
            <a:endParaRPr lang="en-US" b="1" i="1" dirty="0"/>
          </a:p>
          <a:p>
            <a:pPr algn="ctr"/>
            <a:r>
              <a:rPr lang="en-US" b="1" i="1" dirty="0"/>
              <a:t>Bring pictures, words, phrases that depict those </a:t>
            </a:r>
          </a:p>
          <a:p>
            <a:pPr algn="ctr"/>
            <a:r>
              <a:rPr lang="en-US" b="1" i="1" dirty="0"/>
              <a:t>dreams, visions, goals, aspirations </a:t>
            </a:r>
          </a:p>
          <a:p>
            <a:pPr algn="ctr"/>
            <a:r>
              <a:rPr lang="en-US" b="1" i="1" dirty="0"/>
              <a:t>that you desire manifest in your life.  </a:t>
            </a:r>
          </a:p>
          <a:p>
            <a:pPr algn="ctr"/>
            <a:r>
              <a:rPr lang="en-US" b="1" i="1" dirty="0"/>
              <a:t>Take them down off the shelf, dust them off, </a:t>
            </a:r>
          </a:p>
          <a:p>
            <a:pPr algn="ctr"/>
            <a:r>
              <a:rPr lang="en-US" b="1" i="1" dirty="0"/>
              <a:t>speak life to them, and </a:t>
            </a:r>
          </a:p>
          <a:p>
            <a:pPr algn="ctr"/>
            <a:r>
              <a:rPr lang="en-US" b="1" i="1" dirty="0"/>
              <a:t>start dreaming again!</a:t>
            </a:r>
          </a:p>
          <a:p>
            <a:pPr algn="ctr"/>
            <a:r>
              <a:rPr lang="en-US" b="1" i="1" dirty="0"/>
              <a:t>Get ready to "paint the picture" so that </a:t>
            </a:r>
          </a:p>
          <a:p>
            <a:pPr algn="ctr"/>
            <a:r>
              <a:rPr lang="en-US" b="1" i="1" dirty="0"/>
              <a:t>you will always have a reminder of where you are going as a way of encouraging you to stay the course </a:t>
            </a:r>
          </a:p>
          <a:p>
            <a:pPr algn="ctr"/>
            <a:r>
              <a:rPr lang="en-US" b="1" i="1" dirty="0"/>
              <a:t>and to never give up!</a:t>
            </a:r>
          </a:p>
        </p:txBody>
      </p:sp>
    </p:spTree>
    <p:extLst>
      <p:ext uri="{BB962C8B-B14F-4D97-AF65-F5344CB8AC3E}">
        <p14:creationId xmlns:p14="http://schemas.microsoft.com/office/powerpoint/2010/main" val="775025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0906" y="1283368"/>
            <a:ext cx="7154779" cy="4985980"/>
          </a:xfrm>
          <a:prstGeom prst="rect">
            <a:avLst/>
          </a:prstGeom>
          <a:noFill/>
          <a:effectLst>
            <a:glow rad="63500">
              <a:schemeClr val="accent1">
                <a:satMod val="175000"/>
                <a:alpha val="40000"/>
              </a:schemeClr>
            </a:glow>
          </a:effectLst>
        </p:spPr>
        <p:txBody>
          <a:bodyPr wrap="square" rtlCol="0">
            <a:spAutoFit/>
          </a:bodyPr>
          <a:lstStyle/>
          <a:p>
            <a:pPr algn="ctr"/>
            <a:r>
              <a:rPr lang="en-US" sz="2000" dirty="0" smtClean="0">
                <a:latin typeface="Arial" panose="020B0604020202020204" pitchFamily="34" charset="0"/>
                <a:cs typeface="Arial" panose="020B0604020202020204" pitchFamily="34" charset="0"/>
              </a:rPr>
              <a:t>You will use words, phrases, pictures, or symbols that depict who you are now that you see yourself as God sees you.  Get ready to create a VISION BOARD that will accurately describe you now that your thoughts line up with what God says about you!</a:t>
            </a:r>
          </a:p>
          <a:p>
            <a:pPr algn="ctr"/>
            <a:endParaRPr lang="en-US" sz="2000" dirty="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AND</a:t>
            </a:r>
          </a:p>
          <a:p>
            <a:pPr algn="ctr"/>
            <a:endParaRPr lang="en-US" sz="20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You will use pictures, words, phrases, symbols, etc. that help to illustrate those dreams, visions, goals, and desires that you may have put on the shelf.  It’s time to take them off that shelf, dust them off, and start dreaming big again!  You will create a VISION BOARD that will serve as a reminder of where you are going so that you can be encouraged to stay on track and not even entertain the idea of giving up!</a:t>
            </a:r>
            <a:endParaRPr lang="en-US" sz="2000" dirty="0">
              <a:latin typeface="Arial" panose="020B0604020202020204" pitchFamily="34" charset="0"/>
              <a:cs typeface="Arial" panose="020B0604020202020204" pitchFamily="34" charset="0"/>
            </a:endParaRPr>
          </a:p>
          <a:p>
            <a:pPr algn="ctr"/>
            <a:endParaRPr lang="en-US" dirty="0"/>
          </a:p>
        </p:txBody>
      </p:sp>
    </p:spTree>
    <p:extLst>
      <p:ext uri="{BB962C8B-B14F-4D97-AF65-F5344CB8AC3E}">
        <p14:creationId xmlns:p14="http://schemas.microsoft.com/office/powerpoint/2010/main" val="1897097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1257" y="2489199"/>
            <a:ext cx="10635916" cy="1323439"/>
          </a:xfrm>
          <a:prstGeom prst="rect">
            <a:avLst/>
          </a:prstGeom>
          <a:noFill/>
        </p:spPr>
        <p:txBody>
          <a:bodyPr wrap="square" rtlCol="0">
            <a:spAutoFit/>
          </a:bodyPr>
          <a:lstStyle/>
          <a:p>
            <a:pPr algn="ctr"/>
            <a:r>
              <a:rPr lang="en-US" sz="4000" b="1" dirty="0" smtClean="0">
                <a:latin typeface="Arial" panose="020B0604020202020204" pitchFamily="34" charset="0"/>
                <a:cs typeface="Arial" panose="020B0604020202020204" pitchFamily="34" charset="0"/>
              </a:rPr>
              <a:t>Don’t miss the </a:t>
            </a:r>
          </a:p>
          <a:p>
            <a:pPr algn="ctr"/>
            <a:r>
              <a:rPr lang="en-US" sz="4000" b="1" dirty="0" smtClean="0">
                <a:latin typeface="Arial" panose="020B0604020202020204" pitchFamily="34" charset="0"/>
                <a:cs typeface="Arial" panose="020B0604020202020204" pitchFamily="34" charset="0"/>
              </a:rPr>
              <a:t>VISION BOARD PARTY!!!</a:t>
            </a:r>
            <a:endParaRPr lang="en-US" sz="40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402668" cy="248919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999" y="0"/>
            <a:ext cx="4318001" cy="248919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1439" y="3976338"/>
            <a:ext cx="6140561" cy="288166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976338"/>
            <a:ext cx="6051439" cy="2881661"/>
          </a:xfrm>
          <a:prstGeom prst="rect">
            <a:avLst/>
          </a:prstGeom>
        </p:spPr>
      </p:pic>
    </p:spTree>
    <p:extLst>
      <p:ext uri="{BB962C8B-B14F-4D97-AF65-F5344CB8AC3E}">
        <p14:creationId xmlns:p14="http://schemas.microsoft.com/office/powerpoint/2010/main" val="2215117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Our Mission</a:t>
            </a:r>
            <a:endParaRPr lang="en-US" b="1" dirty="0">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2627546"/>
            <a:ext cx="5181600" cy="3096815"/>
          </a:xfrm>
          <a:effectLst>
            <a:glow rad="127000">
              <a:srgbClr val="CE6DD5"/>
            </a:glow>
            <a:softEdge rad="31750"/>
          </a:effectLst>
        </p:spPr>
      </p:pic>
      <p:sp>
        <p:nvSpPr>
          <p:cNvPr id="6" name="Content Placeholder 5"/>
          <p:cNvSpPr>
            <a:spLocks noGrp="1"/>
          </p:cNvSpPr>
          <p:nvPr>
            <p:ph sz="half" idx="2"/>
          </p:nvPr>
        </p:nvSpPr>
        <p:spPr>
          <a:effectLst>
            <a:glow rad="228600">
              <a:schemeClr val="accent5">
                <a:satMod val="175000"/>
                <a:alpha val="40000"/>
              </a:schemeClr>
            </a:glow>
          </a:effectLst>
        </p:spPr>
        <p:txBody>
          <a:bodyPr>
            <a:normAutofit/>
          </a:bodyPr>
          <a:lstStyle/>
          <a:p>
            <a:pPr marL="0" indent="0" algn="ctr">
              <a:buNone/>
            </a:pPr>
            <a:endParaRPr lang="en-US" sz="2500" i="1" dirty="0" smtClean="0">
              <a:latin typeface="Arial" panose="020B0604020202020204" pitchFamily="34" charset="0"/>
              <a:cs typeface="Arial" panose="020B0604020202020204" pitchFamily="34" charset="0"/>
            </a:endParaRPr>
          </a:p>
          <a:p>
            <a:pPr marL="0" indent="0" algn="ctr">
              <a:buNone/>
            </a:pPr>
            <a:r>
              <a:rPr lang="en-US" sz="2500" i="1" dirty="0" smtClean="0">
                <a:latin typeface="Arial" panose="020B0604020202020204" pitchFamily="34" charset="0"/>
                <a:cs typeface="Arial" panose="020B0604020202020204" pitchFamily="34" charset="0"/>
              </a:rPr>
              <a:t>We want </a:t>
            </a:r>
            <a:r>
              <a:rPr lang="en-US" sz="2500" i="1" dirty="0">
                <a:latin typeface="Arial" panose="020B0604020202020204" pitchFamily="34" charset="0"/>
                <a:cs typeface="Arial" panose="020B0604020202020204" pitchFamily="34" charset="0"/>
              </a:rPr>
              <a:t>to </a:t>
            </a:r>
            <a:r>
              <a:rPr lang="en-US" sz="2500" i="1" dirty="0" smtClean="0">
                <a:latin typeface="Arial" panose="020B0604020202020204" pitchFamily="34" charset="0"/>
                <a:cs typeface="Arial" panose="020B0604020202020204" pitchFamily="34" charset="0"/>
              </a:rPr>
              <a:t>encourage </a:t>
            </a:r>
            <a:r>
              <a:rPr lang="en-US" sz="2500" i="1" dirty="0">
                <a:latin typeface="Arial" panose="020B0604020202020204" pitchFamily="34" charset="0"/>
                <a:cs typeface="Arial" panose="020B0604020202020204" pitchFamily="34" charset="0"/>
              </a:rPr>
              <a:t>and empower women </a:t>
            </a:r>
            <a:r>
              <a:rPr lang="en-US" sz="2500" i="1" dirty="0" smtClean="0">
                <a:latin typeface="Arial" panose="020B0604020202020204" pitchFamily="34" charset="0"/>
                <a:cs typeface="Arial" panose="020B0604020202020204" pitchFamily="34" charset="0"/>
              </a:rPr>
              <a:t>to </a:t>
            </a:r>
            <a:r>
              <a:rPr lang="en-US" sz="2500" i="1" dirty="0">
                <a:latin typeface="Arial" panose="020B0604020202020204" pitchFamily="34" charset="0"/>
                <a:cs typeface="Arial" panose="020B0604020202020204" pitchFamily="34" charset="0"/>
              </a:rPr>
              <a:t>press to reach their fullest potential so that they can discover and pursue their purpose and walk out their destiny. Women are actively encouraging others while encouraging themselves, reaching across generational boundaries, learning from each other</a:t>
            </a:r>
            <a:r>
              <a:rPr lang="en-US" sz="2500" i="1" dirty="0" smtClean="0">
                <a:latin typeface="Arial" panose="020B0604020202020204" pitchFamily="34" charset="0"/>
                <a:cs typeface="Arial" panose="020B0604020202020204" pitchFamily="34" charset="0"/>
              </a:rPr>
              <a:t>.</a:t>
            </a:r>
            <a:endParaRPr lang="en-US" sz="25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0599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958644"/>
          </a:xfrm>
        </p:spPr>
        <p:txBody>
          <a:bodyPr/>
          <a:lstStyle/>
          <a:p>
            <a:pPr algn="ctr"/>
            <a:r>
              <a:rPr lang="en-US" b="1" dirty="0" smtClean="0">
                <a:latin typeface="Arial" panose="020B0604020202020204" pitchFamily="34" charset="0"/>
                <a:cs typeface="Arial" panose="020B0604020202020204" pitchFamily="34" charset="0"/>
              </a:rPr>
              <a:t>Be Encouraged!</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899652"/>
            <a:ext cx="10577052" cy="5663380"/>
          </a:xfrm>
        </p:spPr>
        <p:txBody>
          <a:bodyPr>
            <a:normAutofit lnSpcReduction="10000"/>
          </a:bodyPr>
          <a:lstStyle/>
          <a:p>
            <a:r>
              <a:rPr lang="en-US" dirty="0" smtClean="0"/>
              <a:t>Superwoman is non-existent</a:t>
            </a:r>
            <a:r>
              <a:rPr lang="en-US" dirty="0"/>
              <a:t> </a:t>
            </a:r>
            <a:r>
              <a:rPr lang="en-US" dirty="0" smtClean="0"/>
              <a:t>– trying to be her will kill you!</a:t>
            </a:r>
          </a:p>
          <a:p>
            <a:r>
              <a:rPr lang="en-US" dirty="0" smtClean="0"/>
              <a:t>God forgives and forgets and so should you!</a:t>
            </a:r>
          </a:p>
          <a:p>
            <a:r>
              <a:rPr lang="en-US" dirty="0" smtClean="0"/>
              <a:t>Don’t you know that God has more for you?</a:t>
            </a:r>
          </a:p>
          <a:p>
            <a:r>
              <a:rPr lang="en-US" dirty="0" smtClean="0"/>
              <a:t>You have not seen your best days yet!</a:t>
            </a:r>
          </a:p>
          <a:p>
            <a:r>
              <a:rPr lang="en-US" dirty="0" smtClean="0"/>
              <a:t>There’s more before you than there is behind you. </a:t>
            </a:r>
          </a:p>
          <a:p>
            <a:r>
              <a:rPr lang="en-US" dirty="0" smtClean="0"/>
              <a:t>You can start over.  You can be healed.  You can start having good things in your life to replace the bad things.</a:t>
            </a:r>
          </a:p>
          <a:p>
            <a:r>
              <a:rPr lang="en-US" dirty="0" smtClean="0"/>
              <a:t>God’s plans are so much better than ours.</a:t>
            </a:r>
          </a:p>
          <a:p>
            <a:r>
              <a:rPr lang="en-US" dirty="0" smtClean="0"/>
              <a:t>Allow God to cleanse your heart from the fear of change.</a:t>
            </a:r>
          </a:p>
          <a:p>
            <a:r>
              <a:rPr lang="en-US" dirty="0" smtClean="0"/>
              <a:t>You can call upon God even in the middle of the night. </a:t>
            </a:r>
            <a:endParaRPr lang="en-US" dirty="0"/>
          </a:p>
          <a:p>
            <a:r>
              <a:rPr lang="en-US" dirty="0" smtClean="0"/>
              <a:t>In order to move forward, we must be willing to give up yesterday and go on toward tomorrow.  </a:t>
            </a:r>
          </a:p>
        </p:txBody>
      </p:sp>
    </p:spTree>
    <p:extLst>
      <p:ext uri="{BB962C8B-B14F-4D97-AF65-F5344CB8AC3E}">
        <p14:creationId xmlns:p14="http://schemas.microsoft.com/office/powerpoint/2010/main" val="32371849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Clarity of Purpose</a:t>
            </a:r>
            <a:r>
              <a:rPr lang="en-US" b="1" dirty="0"/>
              <a:t/>
            </a:r>
            <a:br>
              <a:rPr lang="en-US" b="1" dirty="0"/>
            </a:br>
            <a:endParaRPr lang="en-US" b="1" dirty="0"/>
          </a:p>
        </p:txBody>
      </p:sp>
      <p:sp>
        <p:nvSpPr>
          <p:cNvPr id="3" name="Content Placeholder 2"/>
          <p:cNvSpPr>
            <a:spLocks noGrp="1"/>
          </p:cNvSpPr>
          <p:nvPr>
            <p:ph idx="1"/>
          </p:nvPr>
        </p:nvSpPr>
        <p:spPr>
          <a:xfrm>
            <a:off x="838200" y="1209368"/>
            <a:ext cx="10515600" cy="4967595"/>
          </a:xfrm>
        </p:spPr>
        <p:txBody>
          <a:bodyPr>
            <a:normAutofit fontScale="92500" lnSpcReduction="10000"/>
          </a:bodyPr>
          <a:lstStyle/>
          <a:p>
            <a:endParaRPr lang="en-US" dirty="0" smtClean="0"/>
          </a:p>
          <a:p>
            <a:pPr marL="0" indent="0">
              <a:buNone/>
            </a:pPr>
            <a:r>
              <a:rPr lang="en-US" dirty="0"/>
              <a:t>Jeremiah 29:11 For I know the thoughts that I think toward you, says the Lord, thoughts of peace and not of evil, to give you a future and a hope.  </a:t>
            </a:r>
            <a:endParaRPr lang="en-US" dirty="0" smtClean="0"/>
          </a:p>
          <a:p>
            <a:pPr marL="0" indent="0">
              <a:buNone/>
            </a:pPr>
            <a:endParaRPr lang="en-US" dirty="0" smtClean="0"/>
          </a:p>
          <a:p>
            <a:r>
              <a:rPr lang="en-US" dirty="0" smtClean="0"/>
              <a:t>God created you with a “purpose” and a “plan” – </a:t>
            </a:r>
            <a:r>
              <a:rPr lang="en-US" dirty="0" err="1" smtClean="0"/>
              <a:t>Ecc</a:t>
            </a:r>
            <a:r>
              <a:rPr lang="en-US" dirty="0" smtClean="0"/>
              <a:t> 3:1</a:t>
            </a:r>
          </a:p>
          <a:p>
            <a:r>
              <a:rPr lang="en-US" dirty="0" smtClean="0"/>
              <a:t>You’re not a surprise to God, He had you on His mind. </a:t>
            </a:r>
          </a:p>
          <a:p>
            <a:r>
              <a:rPr lang="en-US" dirty="0" smtClean="0"/>
              <a:t>What would you do and enjoy even if you were not getting paid to do it.  There is where you will find your purpose.</a:t>
            </a:r>
          </a:p>
          <a:p>
            <a:r>
              <a:rPr lang="en-US" dirty="0" smtClean="0"/>
              <a:t>Celebrate who you are.  You are the image of God!</a:t>
            </a:r>
          </a:p>
          <a:p>
            <a:r>
              <a:rPr lang="en-US" dirty="0" smtClean="0"/>
              <a:t>Everything God will do for a man.  He will do for a woman.  </a:t>
            </a:r>
          </a:p>
          <a:p>
            <a:r>
              <a:rPr lang="en-US" dirty="0" smtClean="0"/>
              <a:t>You will never get it straight without Jesus!  Come just as you are!</a:t>
            </a:r>
          </a:p>
          <a:p>
            <a:endParaRPr lang="en-US" dirty="0"/>
          </a:p>
        </p:txBody>
      </p:sp>
    </p:spTree>
    <p:extLst>
      <p:ext uri="{BB962C8B-B14F-4D97-AF65-F5344CB8AC3E}">
        <p14:creationId xmlns:p14="http://schemas.microsoft.com/office/powerpoint/2010/main" val="4022420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87056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74750"/>
            <a:ext cx="10515600" cy="1792448"/>
          </a:xfrm>
        </p:spPr>
        <p:txBody>
          <a:bodyPr>
            <a:noAutofit/>
          </a:bodyPr>
          <a:lstStyle/>
          <a:p>
            <a:pPr algn="ctr"/>
            <a:r>
              <a:rPr lang="en-US" sz="4000" b="1" dirty="0" smtClean="0">
                <a:latin typeface="Arial" panose="020B0604020202020204" pitchFamily="34" charset="0"/>
                <a:cs typeface="Arial" panose="020B0604020202020204" pitchFamily="34" charset="0"/>
              </a:rPr>
              <a:t>How We View Ourselves </a:t>
            </a:r>
            <a:r>
              <a:rPr lang="en-US" sz="3200" b="1" dirty="0" smtClean="0">
                <a:latin typeface="Arial" panose="020B0604020202020204" pitchFamily="34" charset="0"/>
                <a:cs typeface="Arial" panose="020B0604020202020204" pitchFamily="34" charset="0"/>
              </a:rPr>
              <a:t/>
            </a:r>
            <a:br>
              <a:rPr lang="en-US" sz="3200"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vs </a:t>
            </a:r>
            <a:br>
              <a:rPr lang="en-US" sz="3200" b="1"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How God Views Us</a:t>
            </a:r>
            <a:endParaRPr lang="en-US" sz="40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838200" y="2301411"/>
            <a:ext cx="10515600" cy="3875552"/>
          </a:xfrm>
        </p:spPr>
        <p:txBody>
          <a:bodyPr>
            <a:normAutofit/>
          </a:bodyPr>
          <a:lstStyle/>
          <a:p>
            <a:pPr marL="0" indent="0">
              <a:buNone/>
            </a:pPr>
            <a:endParaRPr lang="en-US" dirty="0"/>
          </a:p>
          <a:p>
            <a:pPr marL="0" lvl="0" indent="0" algn="ctr">
              <a:buNone/>
            </a:pPr>
            <a:r>
              <a:rPr lang="en-US" sz="3600" b="1" dirty="0" smtClean="0">
                <a:latin typeface="Arial" panose="020B0604020202020204" pitchFamily="34" charset="0"/>
                <a:cs typeface="Arial" panose="020B0604020202020204" pitchFamily="34" charset="0"/>
              </a:rPr>
              <a:t>Psalm </a:t>
            </a:r>
            <a:r>
              <a:rPr lang="en-US" sz="3600" b="1" dirty="0">
                <a:latin typeface="Arial" panose="020B0604020202020204" pitchFamily="34" charset="0"/>
                <a:cs typeface="Arial" panose="020B0604020202020204" pitchFamily="34" charset="0"/>
              </a:rPr>
              <a:t>139</a:t>
            </a:r>
          </a:p>
          <a:p>
            <a:pPr marL="0" indent="0" algn="ctr">
              <a:lnSpc>
                <a:spcPct val="150000"/>
              </a:lnSpc>
              <a:buNone/>
            </a:pPr>
            <a:r>
              <a:rPr lang="en-US" b="1" i="1" dirty="0">
                <a:latin typeface="Arial" panose="020B0604020202020204" pitchFamily="34" charset="0"/>
                <a:cs typeface="Arial" panose="020B0604020202020204" pitchFamily="34" charset="0"/>
              </a:rPr>
              <a:t>Explore details and insert yourself in the passage</a:t>
            </a:r>
          </a:p>
          <a:p>
            <a:pPr marL="0" lvl="0" indent="0" algn="ctr">
              <a:lnSpc>
                <a:spcPct val="110000"/>
              </a:lnSpc>
              <a:buNone/>
            </a:pPr>
            <a:r>
              <a:rPr lang="en-US" b="1" i="1" dirty="0">
                <a:latin typeface="Arial" panose="020B0604020202020204" pitchFamily="34" charset="0"/>
                <a:cs typeface="Arial" panose="020B0604020202020204" pitchFamily="34" charset="0"/>
              </a:rPr>
              <a:t>Realize/Understand/Embrace the fact that you </a:t>
            </a:r>
            <a:r>
              <a:rPr lang="en-US" b="1" i="1" dirty="0" smtClean="0">
                <a:latin typeface="Arial" panose="020B0604020202020204" pitchFamily="34" charset="0"/>
                <a:cs typeface="Arial" panose="020B0604020202020204" pitchFamily="34" charset="0"/>
              </a:rPr>
              <a:t>are…</a:t>
            </a:r>
          </a:p>
          <a:p>
            <a:pPr marL="457200" lvl="1" indent="0" algn="ctr">
              <a:lnSpc>
                <a:spcPct val="110000"/>
              </a:lnSpc>
              <a:buNone/>
            </a:pPr>
            <a:r>
              <a:rPr lang="en-US" dirty="0" smtClean="0">
                <a:latin typeface="Arial" panose="020B0604020202020204" pitchFamily="34" charset="0"/>
                <a:cs typeface="Arial" panose="020B0604020202020204" pitchFamily="34" charset="0"/>
              </a:rPr>
              <a:t>Special/Unique/Purposefully </a:t>
            </a:r>
            <a:r>
              <a:rPr lang="en-US" dirty="0">
                <a:latin typeface="Arial" panose="020B0604020202020204" pitchFamily="34" charset="0"/>
                <a:cs typeface="Arial" panose="020B0604020202020204" pitchFamily="34" charset="0"/>
              </a:rPr>
              <a:t>designed for a reason</a:t>
            </a:r>
          </a:p>
          <a:p>
            <a:pPr marL="0" lvl="0" indent="0" algn="ctr">
              <a:lnSpc>
                <a:spcPct val="150000"/>
              </a:lnSpc>
              <a:buNone/>
            </a:pPr>
            <a:r>
              <a:rPr lang="en-US" b="1" i="1" dirty="0" smtClean="0">
                <a:latin typeface="Arial" panose="020B0604020202020204" pitchFamily="34" charset="0"/>
                <a:cs typeface="Arial" panose="020B0604020202020204" pitchFamily="34" charset="0"/>
              </a:rPr>
              <a:t>Change all wrong thinking</a:t>
            </a:r>
            <a:endParaRPr lang="en-US" b="1" i="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03219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9788" y="1114926"/>
            <a:ext cx="4656886" cy="1279133"/>
          </a:xfrm>
        </p:spPr>
        <p:txBody>
          <a:bodyPr>
            <a:normAutofit fontScale="90000"/>
          </a:bodyPr>
          <a:lstStyle/>
          <a:p>
            <a:pPr algn="ct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Whatever It </a:t>
            </a:r>
            <a:r>
              <a:rPr lang="en-US" b="1" dirty="0">
                <a:latin typeface="Arial" panose="020B0604020202020204" pitchFamily="34" charset="0"/>
                <a:cs typeface="Arial" panose="020B0604020202020204" pitchFamily="34" charset="0"/>
              </a:rPr>
              <a:t>I</a:t>
            </a:r>
            <a:r>
              <a:rPr lang="en-US" b="1" dirty="0" smtClean="0">
                <a:latin typeface="Arial" panose="020B0604020202020204" pitchFamily="34" charset="0"/>
                <a:cs typeface="Arial" panose="020B0604020202020204" pitchFamily="34" charset="0"/>
              </a:rPr>
              <a:t>s…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Let </a:t>
            </a:r>
            <a:r>
              <a:rPr lang="en-US" b="1" dirty="0">
                <a:latin typeface="Arial" panose="020B0604020202020204" pitchFamily="34" charset="0"/>
                <a:cs typeface="Arial" panose="020B0604020202020204" pitchFamily="34" charset="0"/>
              </a:rPr>
              <a:t>I</a:t>
            </a:r>
            <a:r>
              <a:rPr lang="en-US" b="1" dirty="0" smtClean="0">
                <a:latin typeface="Arial" panose="020B0604020202020204" pitchFamily="34" charset="0"/>
                <a:cs typeface="Arial" panose="020B0604020202020204" pitchFamily="34" charset="0"/>
              </a:rPr>
              <a:t>t GO!!!</a:t>
            </a:r>
            <a:r>
              <a:rPr lang="en-US" dirty="0" smtClean="0"/>
              <a:t/>
            </a:r>
            <a:br>
              <a:rPr lang="en-US" dirty="0" smtClean="0"/>
            </a:br>
            <a:endParaRPr lang="en-US" dirty="0"/>
          </a:p>
        </p:txBody>
      </p:sp>
      <p:sp>
        <p:nvSpPr>
          <p:cNvPr id="8" name="Text Placeholder 7"/>
          <p:cNvSpPr>
            <a:spLocks noGrp="1"/>
          </p:cNvSpPr>
          <p:nvPr>
            <p:ph type="body" sz="half" idx="2"/>
          </p:nvPr>
        </p:nvSpPr>
        <p:spPr>
          <a:xfrm>
            <a:off x="839788" y="2746986"/>
            <a:ext cx="4780176" cy="3188593"/>
          </a:xfrm>
        </p:spPr>
        <p:txBody>
          <a:bodyPr>
            <a:noAutofit/>
          </a:bodyPr>
          <a:lstStyle/>
          <a:p>
            <a:pPr algn="just"/>
            <a:r>
              <a:rPr lang="en-US" i="1" dirty="0" smtClean="0">
                <a:latin typeface="Arial" panose="020B0604020202020204" pitchFamily="34" charset="0"/>
                <a:cs typeface="Arial" panose="020B0604020202020204" pitchFamily="34" charset="0"/>
              </a:rPr>
              <a:t>Whatever it is that has been plaguing you, holding you back, keeping you from even entertaining the possibility of rising to your fullest potential, just release it.  Let it go!  Replace the wrong thinking, the wrong thoughts, the ideas that oppose what God says about you and replace them with words of life, words of hope, promises of the future that is yours.  Get rid of the barriers and the blockages and get ready to dream again!  Listen to Gail Holmes as she delivers this message in song and begin to think about what you will release so that you can soar!</a:t>
            </a:r>
            <a:endParaRPr lang="en-US" i="1" dirty="0">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45793" y="609600"/>
            <a:ext cx="4468138" cy="5980386"/>
          </a:xfrm>
        </p:spPr>
      </p:pic>
    </p:spTree>
    <p:extLst>
      <p:ext uri="{BB962C8B-B14F-4D97-AF65-F5344CB8AC3E}">
        <p14:creationId xmlns:p14="http://schemas.microsoft.com/office/powerpoint/2010/main" val="2473697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 y="0"/>
            <a:ext cx="12298680" cy="6858000"/>
          </a:xfrm>
          <a:prstGeom prst="rect">
            <a:avLst/>
          </a:prstGeom>
        </p:spPr>
      </p:pic>
    </p:spTree>
    <p:extLst>
      <p:ext uri="{BB962C8B-B14F-4D97-AF65-F5344CB8AC3E}">
        <p14:creationId xmlns:p14="http://schemas.microsoft.com/office/powerpoint/2010/main" val="2098272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2687</TotalTime>
  <Words>1260</Words>
  <Application>Microsoft Office PowerPoint</Application>
  <PresentationFormat>Widescreen</PresentationFormat>
  <Paragraphs>162</Paragraphs>
  <Slides>25</Slides>
  <Notes>20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Forte</vt:lpstr>
      <vt:lpstr>Office Theme</vt:lpstr>
      <vt:lpstr>Just Talk To Me! with Audrea and Sandra Life Coaches Mentors  Agents of Encouragement</vt:lpstr>
      <vt:lpstr>The Encouragement Agents</vt:lpstr>
      <vt:lpstr>Our Mission</vt:lpstr>
      <vt:lpstr>Be Encouraged!</vt:lpstr>
      <vt:lpstr>Clarity of Purpose </vt:lpstr>
      <vt:lpstr>PowerPoint Presentation</vt:lpstr>
      <vt:lpstr>How We View Ourselves  vs  How God Views Us</vt:lpstr>
      <vt:lpstr>      Whatever It Is…  Let It GO!!! </vt:lpstr>
      <vt:lpstr>PowerPoint Presentation</vt:lpstr>
      <vt:lpstr>All About Me!</vt:lpstr>
      <vt:lpstr>You Are Unique!</vt:lpstr>
      <vt:lpstr>PowerPoint Presentation</vt:lpstr>
      <vt:lpstr>Do You Really Know Who You Are?</vt:lpstr>
      <vt:lpstr>PowerPoint Presentation</vt:lpstr>
      <vt:lpstr>Never too late to change…  Meet Antoinette (Toni)</vt:lpstr>
      <vt:lpstr>The Challenge</vt:lpstr>
      <vt:lpstr>PowerPoint Presentation</vt:lpstr>
      <vt:lpstr>Morning Time…  Joy Comes in the Morning!</vt:lpstr>
      <vt:lpstr>Homework</vt:lpstr>
      <vt:lpstr>Next time…</vt:lpstr>
      <vt:lpstr>Whatever It Is… Let It Go</vt:lpstr>
      <vt:lpstr>Morning Time…  Joy Comes in the Morning!</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Audrea Lott</dc:creator>
  <cp:lastModifiedBy>Audrea Lott</cp:lastModifiedBy>
  <cp:revision>70</cp:revision>
  <cp:lastPrinted>2015-03-07T05:06:55Z</cp:lastPrinted>
  <dcterms:created xsi:type="dcterms:W3CDTF">2015-03-03T02:09:55Z</dcterms:created>
  <dcterms:modified xsi:type="dcterms:W3CDTF">2015-03-22T09:56:55Z</dcterms:modified>
</cp:coreProperties>
</file>